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3124200" y="6172200"/>
            <a:ext cx="3124200" cy="5334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2021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Основний Закон України</a:t>
            </a:r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266" y="1676400"/>
            <a:ext cx="8231734" cy="421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День Конституції України – державне свято України. Святкується щорічно 28 червня на честь прийняття Конституції України того ж дня 1996 року, це єдине державне свято закріплене в самій Конституції.</a:t>
            </a:r>
          </a:p>
          <a:p>
            <a:r>
              <a:rPr lang="uk-UA" dirty="0" smtClean="0"/>
              <a:t>У червні 1996-го депутати Верховної Ради ухвалили Конституцію. Це сталося на п'ятий рік після проголошення незалежності. Конституція увійшла в суспільне життя як головний оберіг державності і демократії, гарант незалежності і соборності України.</a:t>
            </a:r>
          </a:p>
          <a:p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b="15120"/>
          <a:stretch>
            <a:fillRect/>
          </a:stretch>
        </p:blipFill>
        <p:spPr bwMode="auto">
          <a:xfrm>
            <a:off x="1524000" y="0"/>
            <a:ext cx="5943600" cy="202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Державні символи України</a:t>
            </a:r>
            <a:endParaRPr lang="uk-U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52" y="1447800"/>
            <a:ext cx="286105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381000" y="3505200"/>
            <a:ext cx="2362200" cy="6858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Державний прапор України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9450" r="9450"/>
          <a:stretch>
            <a:fillRect/>
          </a:stretch>
        </p:blipFill>
        <p:spPr bwMode="auto">
          <a:xfrm>
            <a:off x="6400800" y="1295400"/>
            <a:ext cx="2533728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6629400" y="3733800"/>
            <a:ext cx="2133600" cy="6096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Державний герб України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600200"/>
            <a:ext cx="2924175" cy="414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753184" cy="266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33040">
            <a:off x="1745755" y="2415464"/>
            <a:ext cx="3505201" cy="239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 l="50400" t="4452" r="25200" b="75689"/>
          <a:stretch>
            <a:fillRect/>
          </a:stretch>
        </p:blipFill>
        <p:spPr bwMode="auto">
          <a:xfrm rot="5585558">
            <a:off x="3200400" y="4953000"/>
            <a:ext cx="1401450" cy="16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 l="50400" t="4452" r="25200" b="75689"/>
          <a:stretch>
            <a:fillRect/>
          </a:stretch>
        </p:blipFill>
        <p:spPr bwMode="auto">
          <a:xfrm>
            <a:off x="381000" y="3733800"/>
            <a:ext cx="1401450" cy="16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19385" t="18173" r="19385" b="14538"/>
          <a:stretch>
            <a:fillRect/>
          </a:stretch>
        </p:blipFill>
        <p:spPr bwMode="auto">
          <a:xfrm rot="811644">
            <a:off x="6970032" y="4048427"/>
            <a:ext cx="1678860" cy="246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 l="14538" t="14538" r="22777" b="10904"/>
          <a:stretch>
            <a:fillRect/>
          </a:stretch>
        </p:blipFill>
        <p:spPr bwMode="auto">
          <a:xfrm rot="21046982">
            <a:off x="5523932" y="3310443"/>
            <a:ext cx="1575442" cy="24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3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29000" y="4572000"/>
            <a:ext cx="541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Нехай Конституція забезпечує повноцінне життя громадян і дає можливість кожному для самореалізації в цьому житті.</a:t>
            </a:r>
            <a:endParaRPr lang="uk-UA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104</TotalTime>
  <Words>97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Открытая</vt:lpstr>
      <vt:lpstr>Слайд 1</vt:lpstr>
      <vt:lpstr>Основний Закон України</vt:lpstr>
      <vt:lpstr>Слайд 3</vt:lpstr>
      <vt:lpstr>Державні символи України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</dc:creator>
  <cp:lastModifiedBy>XxX</cp:lastModifiedBy>
  <cp:revision>13</cp:revision>
  <dcterms:created xsi:type="dcterms:W3CDTF">2021-06-24T09:40:26Z</dcterms:created>
  <dcterms:modified xsi:type="dcterms:W3CDTF">2021-06-29T05:21:08Z</dcterms:modified>
</cp:coreProperties>
</file>