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2" r:id="rId5"/>
    <p:sldId id="263" r:id="rId6"/>
    <p:sldId id="264" r:id="rId7"/>
    <p:sldId id="265" r:id="rId8"/>
    <p:sldId id="266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>
                <a:alpha val="13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9400" y="5867400"/>
            <a:ext cx="3810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2021</a:t>
            </a:r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3333" t="1111" r="23333"/>
          <a:stretch>
            <a:fillRect/>
          </a:stretch>
        </p:blipFill>
        <p:spPr bwMode="auto">
          <a:xfrm>
            <a:off x="6705600" y="3467100"/>
            <a:ext cx="24384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67922" b="73500"/>
          <a:stretch>
            <a:fillRect/>
          </a:stretch>
        </p:blipFill>
        <p:spPr bwMode="auto">
          <a:xfrm>
            <a:off x="6847378" y="0"/>
            <a:ext cx="229662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r="73438"/>
          <a:stretch>
            <a:fillRect/>
          </a:stretch>
        </p:blipFill>
        <p:spPr bwMode="auto">
          <a:xfrm>
            <a:off x="1" y="0"/>
            <a:ext cx="1295399" cy="689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701" y="0"/>
            <a:ext cx="9170701" cy="688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304800"/>
            <a:ext cx="3962400" cy="63246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sz="3400" dirty="0" smtClean="0">
                <a:latin typeface="Arial" pitchFamily="34" charset="0"/>
                <a:cs typeface="Arial" pitchFamily="34" charset="0"/>
              </a:rPr>
              <a:t>Акт проголошення незалежності від 24 серпня було підтверджено більшістю голосів на грудневому всеукраїнському референдумі. Новини від 20 лютого 1992 року повідомляють, що саме це стало підставою для остаточного визначення святкової </a:t>
            </a:r>
            <a:r>
              <a:rPr lang="uk-UA" sz="3400" dirty="0" smtClean="0">
                <a:latin typeface="Arial" pitchFamily="34" charset="0"/>
                <a:cs typeface="Arial" pitchFamily="34" charset="0"/>
              </a:rPr>
              <a:t>дати, </a:t>
            </a:r>
            <a:r>
              <a:rPr lang="uk-UA" sz="3400" dirty="0" smtClean="0">
                <a:latin typeface="Arial" pitchFamily="34" charset="0"/>
                <a:cs typeface="Arial" pitchFamily="34" charset="0"/>
              </a:rPr>
              <a:t>депутатами першого скликання. Вперше у серпні День Незалежності </a:t>
            </a:r>
            <a:r>
              <a:rPr lang="uk-UA" sz="3400" dirty="0" smtClean="0">
                <a:latin typeface="Arial" pitchFamily="34" charset="0"/>
                <a:cs typeface="Arial" pitchFamily="34" charset="0"/>
              </a:rPr>
              <a:t>України </a:t>
            </a:r>
            <a:r>
              <a:rPr lang="uk-UA" sz="3400" dirty="0" smtClean="0">
                <a:latin typeface="Arial" pitchFamily="34" charset="0"/>
                <a:cs typeface="Arial" pitchFamily="34" charset="0"/>
              </a:rPr>
              <a:t>було відзначено у 1992. З того часу весь український народ традиційно відзначає це свято 24 серпня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.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08864"/>
            <a:ext cx="4572000" cy="653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ЦІКАВІ ФАКТИ ПРО УКРАЇНУ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43188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5720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ЦІКАВІ ФАКТИ ПРО УКРАЇНУ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144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7432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7244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ЦІКАВІ ФАКТИ ПРО УКРАЇНУ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43188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4958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ЦІКАВІ ФАКТИ ПРО УКРАЇНУ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43188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495800"/>
            <a:ext cx="6856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863599"/>
            <a:ext cx="4495800" cy="599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t="13725" b="9804"/>
          <a:stretch>
            <a:fillRect/>
          </a:stretch>
        </p:blipFill>
        <p:spPr bwMode="auto">
          <a:xfrm>
            <a:off x="1" y="1"/>
            <a:ext cx="2590799" cy="264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 l="3125" t="3911" b="21093"/>
          <a:stretch>
            <a:fillRect/>
          </a:stretch>
        </p:blipFill>
        <p:spPr bwMode="auto">
          <a:xfrm>
            <a:off x="6412706" y="0"/>
            <a:ext cx="273129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854" y="4419600"/>
            <a:ext cx="223814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24400"/>
            <a:ext cx="234891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248400" cy="418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479" y="4191000"/>
            <a:ext cx="4401521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91000"/>
            <a:ext cx="4800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24943" t="9259" r="51995" b="3847"/>
          <a:stretch>
            <a:fillRect/>
          </a:stretch>
        </p:blipFill>
        <p:spPr bwMode="auto">
          <a:xfrm>
            <a:off x="0" y="0"/>
            <a:ext cx="100409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 l="24943" t="9259" r="51995" b="3847"/>
          <a:stretch>
            <a:fillRect/>
          </a:stretch>
        </p:blipFill>
        <p:spPr bwMode="auto">
          <a:xfrm>
            <a:off x="8139907" y="0"/>
            <a:ext cx="100409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230</TotalTime>
  <Words>79</Words>
  <Application>Microsoft Office PowerPoint</Application>
  <PresentationFormat>Экран (4:3)</PresentationFormat>
  <Paragraphs>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2021</vt:lpstr>
      <vt:lpstr>Слайд 2</vt:lpstr>
      <vt:lpstr>Слайд 3</vt:lpstr>
      <vt:lpstr>ЦІКАВІ ФАКТИ ПРО УКРАЇНУ</vt:lpstr>
      <vt:lpstr>ЦІКАВІ ФАКТИ ПРО УКРАЇНУ</vt:lpstr>
      <vt:lpstr>ЦІКАВІ ФАКТИ ПРО УКРАЇНУ</vt:lpstr>
      <vt:lpstr>ЦІКАВІ ФАКТИ ПРО УКРАЇНУ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</dc:title>
  <dc:creator>XxX</dc:creator>
  <cp:lastModifiedBy>XxX</cp:lastModifiedBy>
  <cp:revision>23</cp:revision>
  <dcterms:created xsi:type="dcterms:W3CDTF">2021-08-19T13:12:54Z</dcterms:created>
  <dcterms:modified xsi:type="dcterms:W3CDTF">2021-08-20T10:05:35Z</dcterms:modified>
</cp:coreProperties>
</file>