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emorybook.org.ua/days/0624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memorybook.org.ua/units/72br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66800"/>
            <a:ext cx="7244418" cy="461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275643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47800" y="15240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/>
              <a:t>Цибора Віталій Вікторович</a:t>
            </a:r>
            <a:endParaRPr lang="uk-UA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24200" y="1066800"/>
            <a:ext cx="5562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/>
              <a:t>Дата та місце народження:</a:t>
            </a:r>
            <a:r>
              <a:rPr lang="uk-UA" sz="2400" dirty="0" smtClean="0"/>
              <a:t> 6 жовтня 1993 р., с. Мовчанівка, Ружинський район, Житомирська область.</a:t>
            </a:r>
          </a:p>
          <a:p>
            <a:pPr algn="just"/>
            <a:r>
              <a:rPr lang="uk-UA" sz="2400" b="1" dirty="0" smtClean="0"/>
              <a:t>Дата та місце загибелі:</a:t>
            </a:r>
            <a:r>
              <a:rPr lang="uk-UA" sz="2400" dirty="0" smtClean="0"/>
              <a:t> </a:t>
            </a:r>
            <a:r>
              <a:rPr lang="uk-UA" sz="2400" dirty="0" smtClean="0">
                <a:hlinkClick r:id="rId3"/>
              </a:rPr>
              <a:t>24 червня</a:t>
            </a:r>
            <a:r>
              <a:rPr lang="uk-UA" sz="2400" dirty="0" smtClean="0"/>
              <a:t> 2014 р., с. Панченкове, Свердловський район, Луганська область.</a:t>
            </a:r>
          </a:p>
          <a:p>
            <a:pPr algn="just"/>
            <a:r>
              <a:rPr lang="uk-UA" sz="2400" b="1" dirty="0" smtClean="0"/>
              <a:t>Звання:</a:t>
            </a:r>
            <a:r>
              <a:rPr lang="uk-UA" sz="2400" dirty="0" smtClean="0"/>
              <a:t> Старший солдат.</a:t>
            </a:r>
          </a:p>
          <a:p>
            <a:pPr algn="just"/>
            <a:r>
              <a:rPr lang="uk-UA" sz="2400" b="1" dirty="0" smtClean="0"/>
              <a:t>Посада:</a:t>
            </a:r>
            <a:r>
              <a:rPr lang="uk-UA" sz="2400" dirty="0" smtClean="0"/>
              <a:t> Кулеметник.</a:t>
            </a:r>
          </a:p>
          <a:p>
            <a:pPr algn="just"/>
            <a:r>
              <a:rPr lang="uk-UA" sz="2400" b="1" dirty="0" smtClean="0"/>
              <a:t>Підрозділ:</a:t>
            </a:r>
            <a:r>
              <a:rPr lang="uk-UA" sz="2400" dirty="0" smtClean="0"/>
              <a:t> </a:t>
            </a:r>
            <a:r>
              <a:rPr lang="uk-UA" sz="2400" dirty="0" smtClean="0">
                <a:hlinkClick r:id="rId4"/>
              </a:rPr>
              <a:t>72-а окрема механізована бригада</a:t>
            </a:r>
            <a:r>
              <a:rPr lang="uk-UA" sz="2400" dirty="0" smtClean="0"/>
              <a:t>.</a:t>
            </a:r>
            <a:endParaRPr lang="uk-UA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103674"/>
            <a:ext cx="8839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/>
              <a:t>Обставини загибелі:</a:t>
            </a:r>
            <a:r>
              <a:rPr lang="uk-UA" sz="2000" dirty="0" smtClean="0"/>
              <a:t> Загинув 24 червня 2014 р. під час перемир'я, коли рота поверталась з бойового чергування на блокпосту, бойовики несподівано поцілили керованою ракетою у </a:t>
            </a:r>
            <a:r>
              <a:rPr lang="uk-UA" sz="2000" dirty="0" err="1" smtClean="0"/>
              <a:t>БМП</a:t>
            </a:r>
            <a:r>
              <a:rPr lang="uk-UA" sz="2000" dirty="0" smtClean="0"/>
              <a:t>-2, в якій перебував Віталій. Від отриманих важких поранень помер на місці.</a:t>
            </a:r>
          </a:p>
          <a:p>
            <a:pPr algn="just"/>
            <a:r>
              <a:rPr lang="uk-UA" sz="2000" b="1" dirty="0" smtClean="0"/>
              <a:t>Місце поховання:</a:t>
            </a:r>
            <a:r>
              <a:rPr lang="uk-UA" sz="2000" dirty="0" smtClean="0"/>
              <a:t> с. Мовчанівка, Ружинський район, Житомирська область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97162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effectLst/>
                <a:latin typeface="+mn-lt"/>
              </a:rPr>
              <a:t>Указом Президента України № 747/2014 від 29 вересня 2014 р., "за особисту мужність і героїзм, виявлені у захисті державного суверенітету та територіальної цілісності України",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en-US" sz="28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uk-UA" sz="2800" dirty="0" smtClean="0"/>
              <a:t>Цибора Віталій Вікторович</a:t>
            </a:r>
            <a:br>
              <a:rPr lang="uk-UA" sz="2800" dirty="0" smtClean="0"/>
            </a:br>
            <a:r>
              <a:rPr lang="uk-UA" sz="2800" dirty="0" smtClean="0">
                <a:solidFill>
                  <a:schemeClr val="bg1"/>
                </a:solidFill>
                <a:effectLst/>
                <a:latin typeface="+mn-lt"/>
              </a:rPr>
              <a:t>нагороджений орденом «За мужність» III ступеня (посмертно).</a:t>
            </a:r>
            <a:endParaRPr lang="uk-UA" sz="28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200400"/>
            <a:ext cx="1370521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effectLst/>
                <a:latin typeface="+mn-lt"/>
              </a:rPr>
              <a:t>У вересні 2014 року в селі Мовчанівка на будівлі загальноосвітньої школи, де навчався Віталій Цибора, йому відкрито меморіальну дошку.</a:t>
            </a:r>
            <a:endParaRPr lang="uk-UA" sz="240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8288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uk-UA" sz="2400" b="1" dirty="0" smtClean="0">
                <a:solidFill>
                  <a:schemeClr val="bg1"/>
                </a:solidFill>
              </a:rPr>
              <a:t>5 грудня 2019 року на будівлі Житомирського технологічного коледжу, що на вул. Небесної Сотні, де навчався Віталій Цибора, відкрито меморіальну дошку на честь загиблого учасника АТО.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1" y="3213927"/>
            <a:ext cx="6477000" cy="364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</TotalTime>
  <Words>44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Слайд 1</vt:lpstr>
      <vt:lpstr>Слайд 2</vt:lpstr>
      <vt:lpstr>Указом Президента України № 747/2014 від 29 вересня 2014 р., "за особисту мужність і героїзм, виявлені у захисті державного суверенітету та територіальної цілісності України", Цибора Віталій Вікторович нагороджений орденом «За мужність» III ступеня (посмертно).</vt:lpstr>
      <vt:lpstr>У вересні 2014 року в селі Мовчанівка на будівлі загальноосвітньої школи, де навчався Віталій Цибора, йому відкрито меморіальну дошку.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XxX</dc:creator>
  <cp:lastModifiedBy>XxX</cp:lastModifiedBy>
  <cp:revision>5</cp:revision>
  <dcterms:created xsi:type="dcterms:W3CDTF">2021-07-21T09:51:36Z</dcterms:created>
  <dcterms:modified xsi:type="dcterms:W3CDTF">2021-08-26T12:44:05Z</dcterms:modified>
</cp:coreProperties>
</file>