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60" r:id="rId8"/>
    <p:sldId id="261" r:id="rId9"/>
    <p:sldId id="265" r:id="rId10"/>
    <p:sldId id="266" r:id="rId11"/>
    <p:sldId id="262" r:id="rId12"/>
    <p:sldId id="259" r:id="rId13"/>
    <p:sldId id="264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3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851648" cy="1828800"/>
          </a:xfrm>
        </p:spPr>
        <p:txBody>
          <a:bodyPr/>
          <a:lstStyle/>
          <a:p>
            <a:r>
              <a:rPr lang="uk-UA" dirty="0" smtClean="0"/>
              <a:t>Витоки слов’янської писемності</a:t>
            </a:r>
            <a:endParaRPr lang="uk-U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362200"/>
            <a:ext cx="343524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419600" y="3200400"/>
            <a:ext cx="4419600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863 рік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створення слов’янської абетки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43894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7400" y="541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Святі Кирило і Мефодій в Одесі, Мукачеві, Донецьку та Севастополі.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86018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04800" y="3657600"/>
            <a:ext cx="365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Пам'ятник святим Кирилу і Мефодію розташований біля каплиці, що носить імена Кирила та Мефодія, на легендарній горі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Радгошть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Велеград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Чехія.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 свідчить переказ, на цій горі брати-місіонери встановили перший християнський хрест.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6806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876800" y="3962400"/>
            <a:ext cx="381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Пам’ятник Кирилу та Мефодію.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Карлов міст, м. Прага, Чехія.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Три алегоричні постаті зі святими символізують Богемію, Моравію та Словаччину.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2971800" cy="39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" y="4953000"/>
            <a:ext cx="327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Пам’ятник на честь Кирила та Мефодія перед будівлею Національної бібліотеки Святих Кирила та Мефодія     м. Софія, Болгарія.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4800600" cy="399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24400" y="53340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Пам’ятник Кирилу та Мефодію м.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Нітра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Словаччина.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8"/>
          <a:stretch>
            <a:fillRect/>
          </a:stretch>
        </p:blipFill>
        <p:spPr bwMode="auto">
          <a:xfrm>
            <a:off x="2362200" y="838200"/>
            <a:ext cx="433289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12568">
            <a:off x="5598090" y="3181447"/>
            <a:ext cx="3379767" cy="271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41864">
            <a:off x="385221" y="3020890"/>
            <a:ext cx="2901444" cy="268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685800"/>
            <a:ext cx="1447800" cy="22751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1447800" cy="224175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752599" cy="22859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1828800" y="5934670"/>
            <a:ext cx="5334000" cy="694730"/>
          </a:xfrm>
          <a:prstGeom prst="rect">
            <a:avLst/>
          </a:prstGeom>
        </p:spPr>
        <p:txBody>
          <a:bodyPr>
            <a:prstTxWarp prst="textInflate">
              <a:avLst/>
            </a:prstTxWarp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Слава слов’янському слову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093720"/>
          </a:xfrm>
        </p:spPr>
        <p:txBody>
          <a:bodyPr/>
          <a:lstStyle/>
          <a:p>
            <a:r>
              <a:rPr lang="uk-UA" dirty="0" smtClean="0"/>
              <a:t>Мова – це не просто спосіб спілкування, а щось більш значуще. Мова – це всі глибинні пласти духовного життя народу, його історична пам'ять, найцінніше надбання віків, мова – це ще й музика, мелодика, фарби, буття, сучасна, художня, інтелектуальна і мисленнєва діяльність народу.</a:t>
            </a:r>
          </a:p>
          <a:p>
            <a:pPr algn="r"/>
            <a:r>
              <a:rPr lang="uk-UA" i="1" dirty="0" smtClean="0"/>
              <a:t>Олесь Гончар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5421086"/>
            <a:ext cx="2133600" cy="143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6019800"/>
            <a:ext cx="2057400" cy="533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2022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895600"/>
            <a:ext cx="5334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5800" y="9144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24 травня науковці різних країни відзначають День слов’янської писемності і культури. Це свято приурочують до дня вшанування пам’яті святих рівноапостольних Кирила і Мефодія – слов’янських просвітителів та провідників християнства.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1371600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Початком офіційного відзначення цього свята на державному рівні в нашій країні став Указ Президента України від 17 вересня 2004 року в якому підтримуючи ініціативу Національної академії наук України, громадських та релігійних організацій день 24 травня встановлено Днем слов’янської писемності і культури.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1" y="2858311"/>
            <a:ext cx="4410306" cy="384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5800" y="6858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Вперше День слов’янської писемності і культури було відзначено у 1863 році на честь 1000-річчя створення слов’янської абетки.</a:t>
            </a:r>
            <a:endParaRPr lang="uk-UA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4400" y="609600"/>
            <a:ext cx="4114800" cy="1066800"/>
          </a:xfrm>
        </p:spPr>
        <p:txBody>
          <a:bodyPr>
            <a:normAutofit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Мова – душа кожної національності, її святощі, її найцінніший скарб.</a:t>
            </a:r>
          </a:p>
          <a:p>
            <a:pPr algn="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І. Огієнко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295400"/>
            <a:ext cx="7391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Слов’янська писемність була створена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IX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Новий алфавіт отримав назву «кирилиця» на ім’я візантійця Костянтина, який, прийнявши чернецтво, став Кирилом. А допомагав йому в богоугодній справі освіти слов’янських народів старший брат Мефодій.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Кирило створив слов’янську абетку на основі грецької, суттєво змінивши її, щоб передати слов’янську звукову систему. Були створені дві абетки - глаголиця і кирилиця.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Кирилиця поширилась серед східних і південних слов'ян та стала основою багатьох сучасних слов’янським мов, в тому числі й української. Слов’янська абетка складалась з 38 букв, на неї Кирило витратив «три місяці і все життя, бо просвіщати народ без письмен його мови однакове, що намагатися писати на воді!»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Святкування пам'яті святих братів ще в старі часи мало місце у всіх слов'янських народів, але потім, під впливом різних історичних і політичних обставин, було забуте. На початку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століття, разом із відродженням слов'янських народностей, відновилася й пам'ять про слов'янських просвітителів. У 1863 році на Русі була прийнята постанова святкувати пам'ять святих Кирила й Мефодія 11 травня (24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 новим стилем).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3352800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120000"/>
              </a:lnSpc>
              <a:spcBef>
                <a:spcPts val="0"/>
              </a:spcBef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Одночасно зі створенням абетки було розпочато роботу над перекладом з грецької на слов'янську Євангелія та Псалтиря. Кирило та Мефодій переклали зі старогрецької мови багато книг, що започаткувало слов'янську літературну мову і книжкову справу. У середньовічній Європі слов'янська мова стала третьою мовою після грецької та латинської, за допомогою якої поширювалося слово Боже.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Двадцятирічна просвітницька діяльність Кирила та Мефодія і їх учнів мала всеслов’янське значення: вони підняли освіту і спільну культуру слов’янських народів на високий щабель, заклавши тим самим основи церковнослов’янської писемності, фундамент усіх слов`янських літератур.</a:t>
            </a:r>
            <a:endParaRPr lang="uk-UA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14800"/>
            <a:ext cx="3048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657600" y="4876800"/>
            <a:ext cx="1981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Споконвіку було Слово,</a:t>
            </a:r>
          </a:p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І з Богом було Слово</a:t>
            </a:r>
          </a:p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І Слово було – Бог.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457200"/>
            <a:ext cx="3276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Одночасно зі створенням абетки брати працювали над перекладом зі старогрецької мови на старослов’янську Євангелія та Псалтиря. Загалом Кирило й Мефодій переклали значну кількість книг, що стало передумовою започаткування слов'янських літературних мов і книжкової справи. Найдавнішою точно датованою кириличною книгою є давньоруське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Остромирове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Євангеліє (1057).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Остромирове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Євангеліє» містить євангельські читання для неділі і свят. Переписане 1056-1057 рр. з староболгарського оригіналу, як гадають, у Києві дияконом Григорієм для новгородського посадника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Остромира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838201"/>
            <a:ext cx="23241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2729865" cy="296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2133600"/>
            <a:ext cx="4038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Пам’ятник святим Кирилу та Мефодію в Мукачеві знайшов своє місце на центральній площі серед інших пам’яток архітектури. Навряд чи творці слов’янської абетки колись бували в Закарпатті, але їх діяльність значно вплинула на розвиток та поширення християнської релігії в різних регіонах України.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418679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343400" y="4648200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Пам'ятник рівноапостольним Кирилу і Мефодію був встановлений в 1996 році. Авторами проекту стали місцевий скульптор Іван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Бровді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 архітектор Олександр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Андялоші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У 2000 році бронзові фігури були освячені Київським митрополитом Володимиром.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495800" cy="302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4800" y="4800600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Пам'ятник святим Кирилу і Мефодію розташований на площі біля Дальніх печер Києво-Печерської Лаври.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57800" y="1447800"/>
            <a:ext cx="3581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Відкриття пам'ятника Кирилу та Мефодію відбулося 29 жовтня 2008 року. Того дня його освятив Митрополит Київський і всієї України Володимир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Сабодан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). Монумент є точною копією пам'ятника у Мукачеві. Над київською роботою автор працював 8 місяців. Святий Кирило зображений з книгою (Священним Писанням) у руках, а святий Мефодій – зі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свитком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Висота фігур – 2,7 метра, а вага композиції – 2,2 тонни.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3810000" cy="273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33600" y="3581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Пам’ятник княгині Ользі, апостолу Андрію, Кирилу і Мефодію у Києві.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4272677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 862 році посли від моравського князя Ростислава прибули в Константинополь. Вони передали імператору послання від свого правителя. Ростислав просив греків дати йому вчених людей, які могли б навчати слов’ян християнської віри на їх власній мові. Хрещення цього племені відбулося ще до цього, але кожне богослужіння проходило на іноземній мові, що було вкрай незручно. Патріарх і імператор обговорили це прохання між собою і вирішили просити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солунських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братів відправитися в Моравію.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Проповідники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відправилися в Моравію, де вони  протягом трьох років вели службу і навчали людей грамоті.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792</TotalTime>
  <Words>652</Words>
  <Application>Microsoft Office PowerPoint</Application>
  <PresentationFormat>Екран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2" baseType="lpstr">
      <vt:lpstr>Arial</vt:lpstr>
      <vt:lpstr>Bookman Old Style</vt:lpstr>
      <vt:lpstr>Calibri</vt:lpstr>
      <vt:lpstr>Cambria</vt:lpstr>
      <vt:lpstr>Gill Sans MT</vt:lpstr>
      <vt:lpstr>Times New Roman</vt:lpstr>
      <vt:lpstr>Wingdings 2</vt:lpstr>
      <vt:lpstr>Поток</vt:lpstr>
      <vt:lpstr>Витоки слов’янської писемності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Обліковий запис Microsoft</cp:lastModifiedBy>
  <cp:revision>78</cp:revision>
  <dcterms:created xsi:type="dcterms:W3CDTF">2022-06-01T10:41:22Z</dcterms:created>
  <dcterms:modified xsi:type="dcterms:W3CDTF">2022-06-06T06:31:56Z</dcterms:modified>
</cp:coreProperties>
</file>