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7924800" cy="91440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Зародження нашої державності ми будемо відзначати в день розквіту нашої державності, в день хрещення Київської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Русі-України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В. Зеленський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9427"/>
          <a:stretch>
            <a:fillRect/>
          </a:stretch>
        </p:blipFill>
        <p:spPr bwMode="auto">
          <a:xfrm>
            <a:off x="0" y="0"/>
            <a:ext cx="914400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10000" y="5943600"/>
            <a:ext cx="2057400" cy="6096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29200"/>
            <a:ext cx="914399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0176" t="24725" r="71083" b="23626"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519" t="23704" r="50425" b="5063"/>
          <a:stretch>
            <a:fillRect/>
          </a:stretch>
        </p:blipFill>
        <p:spPr bwMode="auto">
          <a:xfrm>
            <a:off x="3505200" y="-34877"/>
            <a:ext cx="5638800" cy="689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Верховна рада у травні 2022 року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затвердила законопроект № 5864, який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був підтриманий 257 голосами.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пояснювальній записці йдеться, що нове свято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День Української державності - сприятиме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утвердженню наступності більш ніж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тисячолітньої історії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Української держави.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Згідно з документом, Україна бере початок з часів Київської Русі, Галицько-Волинського князівства, Литовсько-Руської держави, Гетьманщини, УНР, ЗУНР, Карпатської України до сучасної України.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5849"/>
            <a:ext cx="4343400" cy="21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t="27179" r="22222" b="17225"/>
          <a:stretch>
            <a:fillRect/>
          </a:stretch>
        </p:blipFill>
        <p:spPr bwMode="auto">
          <a:xfrm>
            <a:off x="0" y="2057400"/>
            <a:ext cx="91511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1"/>
          <p:cNvSpPr txBox="1">
            <a:spLocks/>
          </p:cNvSpPr>
          <p:nvPr/>
        </p:nvSpPr>
        <p:spPr>
          <a:xfrm>
            <a:off x="381000" y="381001"/>
            <a:ext cx="82296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Міністерство культури та інформаційної політики 25 липня представило 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єдину візуальну символіку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 до Дня Державності України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32044">
            <a:off x="303051" y="229857"/>
            <a:ext cx="1959499" cy="30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2378">
            <a:off x="4695417" y="741795"/>
            <a:ext cx="1895476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15003" t="10785" r="14982" b="10802"/>
          <a:stretch>
            <a:fillRect/>
          </a:stretch>
        </p:blipFill>
        <p:spPr bwMode="auto">
          <a:xfrm rot="20953582">
            <a:off x="676397" y="4197687"/>
            <a:ext cx="179614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3704" t="2778" r="7407" b="8333"/>
          <a:stretch>
            <a:fillRect/>
          </a:stretch>
        </p:blipFill>
        <p:spPr bwMode="auto">
          <a:xfrm rot="1159703">
            <a:off x="6752795" y="4185667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7626">
            <a:off x="2534680" y="1028770"/>
            <a:ext cx="1666874" cy="236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92668">
            <a:off x="7052256" y="608128"/>
            <a:ext cx="1609170" cy="242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"/>
          <p:cNvSpPr txBox="1">
            <a:spLocks/>
          </p:cNvSpPr>
          <p:nvPr/>
        </p:nvSpPr>
        <p:spPr>
          <a:xfrm>
            <a:off x="1905000" y="228600"/>
            <a:ext cx="5105400" cy="6095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700" noProof="0" dirty="0" smtClean="0">
                <a:latin typeface="Times New Roman" pitchFamily="18" charset="0"/>
                <a:cs typeface="Times New Roman" pitchFamily="18" charset="0"/>
              </a:rPr>
              <a:t>Вивчаємо історію держави</a:t>
            </a:r>
            <a:endParaRPr kumimoji="0" lang="uk-U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 l="16670" r="21653"/>
          <a:stretch>
            <a:fillRect/>
          </a:stretch>
        </p:blipFill>
        <p:spPr bwMode="auto">
          <a:xfrm>
            <a:off x="2895600" y="3562864"/>
            <a:ext cx="3048001" cy="32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44657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 l="33968" t="52747" r="52981" b="12088"/>
          <a:stretch>
            <a:fillRect/>
          </a:stretch>
        </p:blipFill>
        <p:spPr bwMode="auto">
          <a:xfrm rot="10800000">
            <a:off x="6477000" y="0"/>
            <a:ext cx="2667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2057400" y="228600"/>
            <a:ext cx="4724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400" noProof="0" dirty="0" smtClean="0">
                <a:latin typeface="Times New Roman" pitchFamily="18" charset="0"/>
                <a:cs typeface="Times New Roman" pitchFamily="18" charset="0"/>
              </a:rPr>
              <a:t>День Української державності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noProof="0" dirty="0" smtClean="0">
                <a:latin typeface="Times New Roman" pitchFamily="18" charset="0"/>
                <a:cs typeface="Times New Roman" pitchFamily="18" charset="0"/>
              </a:rPr>
              <a:t> Житомирі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19200"/>
            <a:ext cx="2057400" cy="274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21709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657600"/>
            <a:ext cx="22287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05200"/>
            <a:ext cx="2362200" cy="314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28600"/>
            <a:ext cx="2343036" cy="312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3048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 smtClean="0"/>
              <a:t>	День </a:t>
            </a:r>
            <a:r>
              <a:rPr lang="uk-UA" sz="2000" i="1" dirty="0" smtClean="0"/>
              <a:t>Української державності буде утверджувати зв’язок українців, які живуть тепер, з багатьма поколіннями нашого народу. Понад тисячу років державотворчому досвіду українців, нашій культурі, нашій самобутності, українському </a:t>
            </a:r>
            <a:r>
              <a:rPr lang="uk-UA" sz="2000" i="1" dirty="0" smtClean="0"/>
              <a:t>характеру. Дуже важливо не лише відзначати появу державності, а й об'єднуватися задля її збереження.</a:t>
            </a:r>
          </a:p>
          <a:p>
            <a:pPr algn="r"/>
            <a:r>
              <a:rPr lang="uk-UA" sz="2000" i="1" dirty="0" smtClean="0"/>
              <a:t>Президент В. Зеленський</a:t>
            </a:r>
            <a:endParaRPr lang="uk-UA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3047"/>
            <a:ext cx="6781800" cy="38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5650" t="14689" b="1695"/>
          <a:stretch>
            <a:fillRect/>
          </a:stretch>
        </p:blipFill>
        <p:spPr bwMode="auto">
          <a:xfrm>
            <a:off x="0" y="0"/>
            <a:ext cx="1981200" cy="1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</TotalTime>
  <Words>73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43</cp:revision>
  <dcterms:created xsi:type="dcterms:W3CDTF">2022-07-28T07:26:13Z</dcterms:created>
  <dcterms:modified xsi:type="dcterms:W3CDTF">2022-08-02T13:34:16Z</dcterms:modified>
</cp:coreProperties>
</file>