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alpha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l="25815" b="25037"/>
          <a:stretch>
            <a:fillRect/>
          </a:stretch>
        </p:blipFill>
        <p:spPr bwMode="auto">
          <a:xfrm>
            <a:off x="3810000" y="0"/>
            <a:ext cx="533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2500" b="2222"/>
          <a:stretch>
            <a:fillRect/>
          </a:stretch>
        </p:blipFill>
        <p:spPr bwMode="auto">
          <a:xfrm>
            <a:off x="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838200"/>
            <a:ext cx="636693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 l="59727" t="74963" r="9538" b="2222"/>
          <a:stretch>
            <a:fillRect/>
          </a:stretch>
        </p:blipFill>
        <p:spPr bwMode="auto">
          <a:xfrm>
            <a:off x="6934200" y="52578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Autofit/>
          </a:bodyPr>
          <a:lstStyle/>
          <a:p>
            <a:r>
              <a:rPr lang="uk-UA" sz="2000" dirty="0" smtClean="0"/>
              <a:t>День Державного прапора України - державне свято України, присвячене одному з її державних символів - прапору України. Відзначається щорічно </a:t>
            </a:r>
            <a:r>
              <a:rPr lang="uk-UA" sz="2000" b="1" dirty="0" smtClean="0"/>
              <a:t>23 серпня</a:t>
            </a:r>
            <a:r>
              <a:rPr lang="uk-UA" sz="2000" dirty="0" smtClean="0"/>
              <a:t>. На загальнодержавному рівні свято встановлено указом Президента України Леоніда Кучми № 987/2004 «Про День Державного Прапора України» від 23.08.2004 року</a:t>
            </a:r>
            <a:endParaRPr lang="uk-UA" sz="20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74000">
              <a:schemeClr val="accent5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1" y="0"/>
            <a:ext cx="913815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Синьо-жовтий прапор для українців − це символ свободи і боротьби за незалежність.</a:t>
            </a:r>
            <a:r>
              <a:rPr lang="uk-UA" sz="2000" dirty="0" smtClean="0"/>
              <a:t> Під синьо-жовтим прапором в Україні нині зустрічають іноземних гостей, військовослужбовці складають присягу, працюють українські </a:t>
            </a:r>
            <a:r>
              <a:rPr lang="uk-UA" sz="2000" dirty="0" smtClean="0"/>
              <a:t>посольства, під </a:t>
            </a:r>
            <a:r>
              <a:rPr lang="uk-UA" sz="2000" dirty="0" smtClean="0"/>
              <a:t>синьо-жовтим відбулися три проголошення </a:t>
            </a:r>
            <a:r>
              <a:rPr lang="uk-UA" sz="2000" dirty="0" smtClean="0"/>
              <a:t>Української державності і три сучасних революції. Нині під цим стягом наші захисники та захисниці щодня боронять Україну, захищаючи рідну землю, Незалежність та кожного з нас.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48200" y="914400"/>
            <a:ext cx="3962400" cy="4191000"/>
          </a:xfrm>
        </p:spPr>
        <p:txBody>
          <a:bodyPr>
            <a:normAutofit/>
          </a:bodyPr>
          <a:lstStyle/>
          <a:p>
            <a:r>
              <a:rPr lang="vi-VN" sz="2000" b="1" dirty="0" smtClean="0">
                <a:latin typeface="Arial" pitchFamily="34" charset="0"/>
                <a:cs typeface="Arial" pitchFamily="34" charset="0"/>
              </a:rPr>
              <a:t>День Незалежності України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державне свято України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Акт проголошення незалежності від 24 серпня було підтверджено більшістю голосів на грудневому всеукраїнському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референдумі.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Вперше у серпні День Незалежності України було відзначено у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1992 році.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 того часу весь український народ традиційно відзначає це свято 24 серпня.</a:t>
            </a:r>
            <a:endParaRPr lang="uk-UA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11864" t="78814" r="6780"/>
          <a:stretch>
            <a:fillRect/>
          </a:stretch>
        </p:blipFill>
        <p:spPr bwMode="auto">
          <a:xfrm>
            <a:off x="2819400" y="5587999"/>
            <a:ext cx="3657600" cy="127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r="1209" b="12730"/>
          <a:stretch>
            <a:fillRect/>
          </a:stretch>
        </p:blipFill>
        <p:spPr bwMode="auto">
          <a:xfrm>
            <a:off x="2362200" y="228600"/>
            <a:ext cx="449292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11354" t="12773" r="14845" b="10592"/>
          <a:stretch>
            <a:fillRect/>
          </a:stretch>
        </p:blipFill>
        <p:spPr bwMode="auto">
          <a:xfrm>
            <a:off x="228600" y="3657600"/>
            <a:ext cx="19812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l="14580" t="8972" r="24668" b="22840"/>
          <a:stretch>
            <a:fillRect/>
          </a:stretch>
        </p:blipFill>
        <p:spPr bwMode="auto">
          <a:xfrm>
            <a:off x="7010400" y="3581400"/>
            <a:ext cx="1905000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 l="11290" t="16630" r="29436" b="18758"/>
          <a:stretch>
            <a:fillRect/>
          </a:stretch>
        </p:blipFill>
        <p:spPr bwMode="auto">
          <a:xfrm>
            <a:off x="2057400" y="3276600"/>
            <a:ext cx="1600200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 l="14774" t="14545" r="18745" b="20000"/>
          <a:stretch>
            <a:fillRect/>
          </a:stretch>
        </p:blipFill>
        <p:spPr bwMode="auto">
          <a:xfrm>
            <a:off x="228600" y="533400"/>
            <a:ext cx="1828800" cy="243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 l="15939" t="7846" r="12337" b="21536"/>
          <a:stretch>
            <a:fillRect/>
          </a:stretch>
        </p:blipFill>
        <p:spPr bwMode="auto">
          <a:xfrm>
            <a:off x="7086600" y="381000"/>
            <a:ext cx="1905000" cy="25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 l="5094" t="5556" r="19670" b="16667"/>
          <a:stretch>
            <a:fillRect/>
          </a:stretch>
        </p:blipFill>
        <p:spPr bwMode="auto">
          <a:xfrm>
            <a:off x="3810000" y="3581400"/>
            <a:ext cx="152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/>
          <a:srcRect l="12784" t="6780" r="25242" b="20339"/>
          <a:stretch>
            <a:fillRect/>
          </a:stretch>
        </p:blipFill>
        <p:spPr bwMode="auto">
          <a:xfrm>
            <a:off x="5486400" y="3276600"/>
            <a:ext cx="1524000" cy="2427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6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37338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 кулі Янгол захистить крилом</a:t>
            </a:r>
            <a:br>
              <a:rPr lang="uk-UA" dirty="0" smtClean="0"/>
            </a:br>
            <a:r>
              <a:rPr lang="uk-UA" dirty="0" smtClean="0"/>
              <a:t>Збереться за столом родина</a:t>
            </a:r>
            <a:br>
              <a:rPr lang="uk-UA" dirty="0" smtClean="0"/>
            </a:br>
            <a:r>
              <a:rPr lang="uk-UA" dirty="0" smtClean="0"/>
              <a:t>За нами правда! Скоро згине зло!</a:t>
            </a:r>
            <a:br>
              <a:rPr lang="uk-UA" dirty="0" smtClean="0"/>
            </a:br>
            <a:r>
              <a:rPr lang="uk-UA" dirty="0" smtClean="0"/>
              <a:t>Непереможна наша Україна!</a:t>
            </a:r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85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День Державного прапора України - державне свято України, присвячене одному з її державних символів - прапору України. Відзначається щорічно 23 серпня. На загальнодержавному рівні свято встановлено указом Президента України Леоніда Кучми № 987/2004 «Про День Державного Прапора України» від 23.08.2004 року</vt:lpstr>
      <vt:lpstr>Синьо-жовтий прапор для українців − це символ свободи і боротьби за незалежність. Під синьо-жовтим прапором в Україні нині зустрічають іноземних гостей, військовослужбовці складають присягу, працюють українські посольства, під синьо-жовтим відбулися три проголошення Української державності і три сучасних революції. Нині під цим стягом наші захисники та захисниці щодня боронять Україну, захищаючи рідну землю, Незалежність та кожного з нас.</vt:lpstr>
      <vt:lpstr>День Незалежності України –  державне свято України. Акт проголошення незалежності від 24 серпня було підтверджено більшістю голосів на грудневому всеукраїнському референдумі. Вперше у серпні День Незалежності України було відзначено у 1992 році. З того часу весь український народ традиційно відзначає це свято 24 серпня.</vt:lpstr>
      <vt:lpstr>Слайд 5</vt:lpstr>
      <vt:lpstr>Від кулі Янгол захистить крилом Збереться за столом родина За нами правда! Скоро згине зло! Непереможна наша Україна!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Непереможна наша Україна!</dc:title>
  <dc:creator>XxX</dc:creator>
  <cp:lastModifiedBy>XxX</cp:lastModifiedBy>
  <cp:revision>20</cp:revision>
  <dcterms:created xsi:type="dcterms:W3CDTF">2022-08-19T06:26:04Z</dcterms:created>
  <dcterms:modified xsi:type="dcterms:W3CDTF">2022-08-19T09:37:19Z</dcterms:modified>
</cp:coreProperties>
</file>