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0109" b="10241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152400"/>
            <a:ext cx="3124200" cy="685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30 вересня 2022 рік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06" t="23730" r="25080" b="-152"/>
          <a:stretch>
            <a:fillRect/>
          </a:stretch>
        </p:blipFill>
        <p:spPr bwMode="auto">
          <a:xfrm>
            <a:off x="719512" y="609599"/>
            <a:ext cx="7662488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3602" t="74176" r="17789" b="11538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733800"/>
            <a:ext cx="82600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- це тисячі книжок, журналів і… таємниць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8861F0F6-781A-4CE9-B10C-804BE849C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83562" cy="2694821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18D0709-89EF-43D5-AF8A-EA65361D4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457200"/>
            <a:ext cx="5181600" cy="3454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62400"/>
            <a:ext cx="8183880" cy="20726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– це не лише місце, де зберігають та читають книги.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місце, натхненне творчістю та людськими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долями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4297680" cy="36576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-  зосередження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тисячі думок.</a:t>
            </a:r>
            <a:b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людина, яка ці думки упорядковує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доносить їх до читача.</a:t>
            </a:r>
            <a:endParaRPr lang="uk-UA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8EDAE540-C107-4F02-951B-464342AF1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457200"/>
            <a:ext cx="3606798" cy="541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222" t="21910" r="18292" b="10766"/>
          <a:stretch>
            <a:fillRect/>
          </a:stretch>
        </p:blipFill>
        <p:spPr bwMode="auto">
          <a:xfrm>
            <a:off x="1" y="-18289"/>
            <a:ext cx="9146058" cy="68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1143000"/>
            <a:ext cx="46482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Шановні колеги та всі прихильники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книг.</a:t>
            </a:r>
            <a:b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Щиро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вітаємо зі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святом.</a:t>
            </a:r>
            <a:b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добра та процвітання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та нашій Україні.</a:t>
            </a:r>
            <a:endParaRPr lang="uk-UA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</TotalTime>
  <Words>40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Бібліотека - це тисячі книжок, журналів і… таємниць</vt:lpstr>
      <vt:lpstr>Бібліотека – це не лише місце, де зберігають та читають книги. Це місце, натхненне творчістю та людськими долями.</vt:lpstr>
      <vt:lpstr>Бібліотека -  зосередження тисячі думок. Бібліотекар - людина, яка ці думки упорядковує та доносить їх до читача.</vt:lpstr>
      <vt:lpstr>Шановні колеги та всі прихильники книг. Щиро вітаємо зі святом. Миру, добра та процвітання нам та нашій Україні.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8</cp:revision>
  <dcterms:created xsi:type="dcterms:W3CDTF">2022-09-29T11:17:43Z</dcterms:created>
  <dcterms:modified xsi:type="dcterms:W3CDTF">2022-09-29T12:28:56Z</dcterms:modified>
</cp:coreProperties>
</file>