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17C6DC-BE28-4E48-B107-231154B2C45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6C5F53-71C3-4E60-8AA6-5AA803AAC4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%D0%B7%D0%B4%D0%BE%D1%80%D0%BE%D0%B2%D1%8F+%25" TargetMode="External"/><Relationship Id="rId2" Type="http://schemas.openxmlformats.org/officeDocument/2006/relationships/hyperlink" Target="https://drive.google.com/file/d/0B3m2TqBM0APKS0I1V0xXcWNDOW8/view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gle.com/search?q=%D0%B1%D0%B5%D0%B7%D0%BF%D0%B5%D0%BA%D0%B0+%D0%B2+%D0%B3%D0%BE%D1%80%D0%B0%D1%85&amp;sxsrf=ALeKk01eIk_05rRCm1l16DKsw6uaNOPP_Q:1585305791983&amp;sourc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Реалізація на уроках географії наскрізної змістової лінії “ЗДОРОВ’Я  І  БЕЗПЕКА”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Типізація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Типізація країн світу за рівнем економічного розвитку, місце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8 Типізація країн світу за рівнем економічного розвитку, місце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8 Типізація країн світу за рівнем економічного розвитку, місце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684" y="1571612"/>
            <a:ext cx="8001054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Типізація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85860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врахування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регіону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244334"/>
            <a:ext cx="84296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ризики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ВІЛ-інфікування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негативне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9"/>
            <a:ext cx="85011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hlinkClick r:id="rId2"/>
              </a:rPr>
              <a:t>Використані джерела інформації </a:t>
            </a:r>
            <a:r>
              <a:rPr lang="en-US" dirty="0" smtClean="0">
                <a:hlinkClick r:id="rId2"/>
              </a:rPr>
              <a:t>https://drive.google.com/file/d/0B3m2TqBM0APKS0I1V0xXcWNDOW8/view</a:t>
            </a:r>
            <a:endParaRPr lang="uk-UA" dirty="0" smtClean="0"/>
          </a:p>
          <a:p>
            <a:pPr algn="ctr"/>
            <a:r>
              <a:rPr lang="en-US" dirty="0" smtClean="0">
                <a:hlinkClick r:id="rId3"/>
              </a:rPr>
              <a:t>https://www.google.com/search?q=%D0%B7%D0%B4%D0%BE%D1%80%D0%BE%D0%B2%D1%8F+%</a:t>
            </a:r>
            <a:endParaRPr lang="uk-UA" dirty="0" smtClean="0"/>
          </a:p>
          <a:p>
            <a:pPr algn="ctr"/>
            <a:r>
              <a:rPr lang="en-US" dirty="0" smtClean="0">
                <a:hlinkClick r:id="rId4"/>
              </a:rPr>
              <a:t>https://www.google.com/search?q=%D0%B1%D0%B5%D0%B7%D0%BF%D0%B5%D0%BA%D0%B0+%D0%B2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ЗДОРОВ'Я І БЕЗПЕКА - ОПОРНИЙ НАВЧАЛЬНИЙ ЗАКЛАД ГОГОЛІВСЬКА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642918"/>
            <a:ext cx="5000660" cy="5894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072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наскрізної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емоційно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стійкого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члена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здатного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вести здоровий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безпечне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життєве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6858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Літосфера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Гори.</a:t>
            </a:r>
            <a:endParaRPr lang="ru-RU" sz="3200" dirty="0"/>
          </a:p>
        </p:txBody>
      </p:sp>
      <p:sp>
        <p:nvSpPr>
          <p:cNvPr id="9218" name="AutoShape 2" descr="ДСНС: правила літнього походу в гори | Карпатський Вісн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ДСНС: правила літнього походу в гори | Карпатський Вісн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ДСНС: правила літнього походу в гори | Карпатський Вісн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ДСНС: правила літнього походу в гори | Карпатський Вісн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5" name="Picture 9" descr="C:\Users\User\Desktop\правила впоході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12428"/>
            <a:ext cx="6429420" cy="5512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736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428604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Літосфера</a:t>
            </a:r>
            <a:r>
              <a:rPr lang="ru-RU" dirty="0" smtClean="0"/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Гори.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496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зважені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екстремальних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упевнено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поводитися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життєвих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клуб трьох зерня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143908"/>
            <a:ext cx="3855140" cy="2728920"/>
          </a:xfrm>
          <a:prstGeom prst="rect">
            <a:avLst/>
          </a:prstGeom>
          <a:noFill/>
        </p:spPr>
      </p:pic>
      <p:sp>
        <p:nvSpPr>
          <p:cNvPr id="7172" name="AutoShape 4" descr="Сонце та його значення для життя на Землі., Урок 16 Приро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Сонце та його значення для життя на Землі., Урок 16 Приро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 descr="Сонце та його значення для життя на Землі., Урок 16 Приро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8" name="Picture 10" descr="Шарж земли планеты - половина заполненная с источниками энергии и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210975"/>
            <a:ext cx="6617640" cy="564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0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643050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способу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добового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643314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оделювати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оптимальний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режим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добових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циклів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ритмів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5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Тема.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Географічне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Годинні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пояси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Час в Україні - Підручник з Географії. 8 клас. Пестушко - Нова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8645" y="1726939"/>
            <a:ext cx="6002313" cy="4559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Тема.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Географічне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Годинні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пояси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00175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свідомлення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способу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годинних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244334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пояснювати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годинних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моделювати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оптимальний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годинних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поясів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308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Реалізація на уроках географії наскрізної змістової лінії “ЗДОРОВ’Я  І  БЕЗПЕКА”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Реалізація на уроках географії наскрізної змістової лінії “ЗДОРОВ’Я  І  БЕЗПЕКА”</dc:title>
  <dc:creator>User</dc:creator>
  <cp:lastModifiedBy>User</cp:lastModifiedBy>
  <cp:revision>8</cp:revision>
  <dcterms:created xsi:type="dcterms:W3CDTF">2020-03-27T09:47:32Z</dcterms:created>
  <dcterms:modified xsi:type="dcterms:W3CDTF">2020-03-27T11:06:16Z</dcterms:modified>
</cp:coreProperties>
</file>