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17C6DC-BE28-4E48-B107-231154B2C45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6C5F53-71C3-4E60-8AA6-5AA803AAC4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17C6DC-BE28-4E48-B107-231154B2C45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6C5F53-71C3-4E60-8AA6-5AA803AAC4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17C6DC-BE28-4E48-B107-231154B2C45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6C5F53-71C3-4E60-8AA6-5AA803AAC4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17C6DC-BE28-4E48-B107-231154B2C45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6C5F53-71C3-4E60-8AA6-5AA803AAC4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17C6DC-BE28-4E48-B107-231154B2C45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6C5F53-71C3-4E60-8AA6-5AA803AAC4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17C6DC-BE28-4E48-B107-231154B2C45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6C5F53-71C3-4E60-8AA6-5AA803AAC4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17C6DC-BE28-4E48-B107-231154B2C45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6C5F53-71C3-4E60-8AA6-5AA803AAC4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17C6DC-BE28-4E48-B107-231154B2C45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6C5F53-71C3-4E60-8AA6-5AA803AAC4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17C6DC-BE28-4E48-B107-231154B2C45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6C5F53-71C3-4E60-8AA6-5AA803AAC4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17C6DC-BE28-4E48-B107-231154B2C45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6C5F53-71C3-4E60-8AA6-5AA803AAC4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17C6DC-BE28-4E48-B107-231154B2C45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6C5F53-71C3-4E60-8AA6-5AA803AAC42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617C6DC-BE28-4E48-B107-231154B2C45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06C5F53-71C3-4E60-8AA6-5AA803AAC42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q=%D0%B7%D0%B4%D0%BE%D1%80%D0%BE%D0%B2%D1%8F+%25" TargetMode="External"/><Relationship Id="rId2" Type="http://schemas.openxmlformats.org/officeDocument/2006/relationships/hyperlink" Target="https://drive.google.com/file/d/0B3m2TqBM0APKS0I1V0xXcWNDOW8/view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google.com/search?q=%D0%B1%D0%B5%D0%B7%D0%BF%D0%B5%D0%BA%D0%B0+%D0%B2+%D0%B3%D0%BE%D1%80%D0%B0%D1%85&amp;sxsrf=ALeKk01eIk_05rRCm1l16DKsw6uaNOPP_Q:1585305791983&amp;sourc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Реалізація на уроках географії наскрізної змістової лінії “ЗДОРОВ’Я  І  БЕЗПЕКА”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8286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Тема.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Типізація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рівнем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ній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AutoShape 2" descr="Типізація країн світу за рівнем економічного розвитку, місце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6" name="AutoShape 4" descr="8 Типізація країн світу за рівнем економічного розвитку, місце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8" name="Picture 6" descr="8 Типізація країн світу за рівнем економічного розвитку, місце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684" y="1571612"/>
            <a:ext cx="8001054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8286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Тема.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Типізація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рівнем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ній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285860"/>
            <a:ext cx="8286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Формуємо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досвіду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врахування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досвіду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регіону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3244334"/>
            <a:ext cx="842968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Формуємо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прав;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оцінювати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ризики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ВІЛ-інфікування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ситуаціях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демонструвати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негативне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вживання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шкідливих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642919"/>
            <a:ext cx="850112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>
                <a:hlinkClick r:id="rId2"/>
              </a:rPr>
              <a:t>Використані джерела інформації </a:t>
            </a:r>
            <a:r>
              <a:rPr lang="en-US" dirty="0" smtClean="0">
                <a:hlinkClick r:id="rId2"/>
              </a:rPr>
              <a:t>https://drive.google.com/file/d/0B3m2TqBM0APKS0I1V0xXcWNDOW8/view</a:t>
            </a:r>
            <a:endParaRPr lang="uk-UA" dirty="0" smtClean="0"/>
          </a:p>
          <a:p>
            <a:pPr algn="ctr"/>
            <a:r>
              <a:rPr lang="en-US" dirty="0" smtClean="0">
                <a:hlinkClick r:id="rId3"/>
              </a:rPr>
              <a:t>https://www.google.com/search?q=%D0%B7%D0%B4%D0%BE%D1%80%D0%BE%D0%B2%D1%8F+%</a:t>
            </a:r>
            <a:endParaRPr lang="uk-UA" dirty="0" smtClean="0"/>
          </a:p>
          <a:p>
            <a:pPr algn="ctr"/>
            <a:r>
              <a:rPr lang="en-US" dirty="0" smtClean="0">
                <a:hlinkClick r:id="rId4"/>
              </a:rPr>
              <a:t>https://www.google.com/search?q=%D0%B1%D0%B5%D0%B7%D0%BF%D0%B5%D0%BA%D0%B0+%D0%B2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ЗДОРОВ'Я І БЕЗПЕКА - ОПОРНИЙ НАВЧАЛЬНИЙ ЗАКЛАД ГОГОЛІВСЬКА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642918"/>
            <a:ext cx="5000660" cy="58947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357166"/>
            <a:ext cx="707236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Реалізація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наскрізної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лінії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безпека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становлення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учня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емоційно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стійкого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члена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здатного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вести здоровий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формувати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навколо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себе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безпечне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життєве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середовище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428604"/>
            <a:ext cx="68580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Тема.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Літосфера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Гори.</a:t>
            </a:r>
            <a:endParaRPr lang="ru-RU" sz="3200" dirty="0"/>
          </a:p>
        </p:txBody>
      </p:sp>
      <p:sp>
        <p:nvSpPr>
          <p:cNvPr id="9218" name="AutoShape 2" descr="ДСНС: правила літнього походу в гори | Карпатський Вісни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0" name="AutoShape 4" descr="ДСНС: правила літнього походу в гори | Карпатський Вісни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2" name="AutoShape 6" descr="ДСНС: правила літнього походу в гори | Карпатський Вісни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4" name="AutoShape 8" descr="ДСНС: правила літнього походу в гори | Карпатський Вісни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225" name="Picture 9" descr="C:\Users\User\Desktop\правила впоході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112428"/>
            <a:ext cx="6429420" cy="5512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428736"/>
            <a:ext cx="85725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Формуємо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усвідомлення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чинників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безпеку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428604"/>
            <a:ext cx="457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Тема.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Літосфера</a:t>
            </a:r>
            <a:r>
              <a:rPr lang="ru-RU" dirty="0" smtClean="0"/>
              <a:t>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Гори.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857496"/>
            <a:ext cx="85725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Формуємо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приймати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зважені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екстремальних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ситуаціях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упевнено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поводитися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життєвих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ситуаціях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4"/>
            <a:ext cx="8286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Тема.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Рухи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наслідки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клуб трьох зерня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8143908"/>
            <a:ext cx="3855140" cy="2728920"/>
          </a:xfrm>
          <a:prstGeom prst="rect">
            <a:avLst/>
          </a:prstGeom>
          <a:noFill/>
        </p:spPr>
      </p:pic>
      <p:sp>
        <p:nvSpPr>
          <p:cNvPr id="7172" name="AutoShape 4" descr="Сонце та його значення для життя на Землі., Урок 16 Приро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4" name="AutoShape 6" descr="Сонце та його значення для життя на Землі., Урок 16 Приро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6" name="AutoShape 8" descr="Сонце та його значення для життя на Землі., Урок 16 Приро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8" name="Picture 10" descr="Шарж земли планеты - половина заполненная с источниками энергии и 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210975"/>
            <a:ext cx="6617640" cy="5647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428604"/>
            <a:ext cx="80010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Тема.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Рухи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наслідки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643050"/>
            <a:ext cx="85011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Формуємо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усвідомлення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способу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наслідків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добового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річного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рухів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3643314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Формуємо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оделювати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оптимальний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режим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відповідного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добових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річних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циклів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ритмів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428605"/>
            <a:ext cx="82153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Тема.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Географічне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Годинні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пояси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Час в Україні - Підручник з Географії. 8 клас. Пестушко - Нова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98645" y="1726939"/>
            <a:ext cx="6002313" cy="45595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84296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Тема.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Географічне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Годинні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пояси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500175"/>
            <a:ext cx="84296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Формуємо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свідомлення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способу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наслідків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годинних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поясів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здоров’я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безпеку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3244334"/>
            <a:ext cx="8501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Формуємо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пояснювати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годинних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поясів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безпеку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моделювати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оптимальний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режим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годинних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поясів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78</TotalTime>
  <Words>308</Words>
  <Application>Microsoft Office PowerPoint</Application>
  <PresentationFormat>Экран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Реалізація на уроках географії наскрізної змістової лінії “ЗДОРОВ’Я  І  БЕЗПЕКА”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Реалізація на уроках географії наскрізної змістової лінії “ЗДОРОВ’Я  І  БЕЗПЕКА”</dc:title>
  <dc:creator>User</dc:creator>
  <cp:lastModifiedBy>User</cp:lastModifiedBy>
  <cp:revision>8</cp:revision>
  <dcterms:created xsi:type="dcterms:W3CDTF">2020-03-27T09:47:32Z</dcterms:created>
  <dcterms:modified xsi:type="dcterms:W3CDTF">2020-03-27T11:06:16Z</dcterms:modified>
</cp:coreProperties>
</file>