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CAE886-9FF9-4087-BF2A-C320758CE2A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17FB9A-C5F6-4576-81BF-D4A09ABCBC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3m2TqBM0APKMWVIcHhsVHRkV0U/view" TargetMode="External"/><Relationship Id="rId2" Type="http://schemas.openxmlformats.org/officeDocument/2006/relationships/hyperlink" Target="https://www.google.com/search?q=%D0%95%D0%BA%D0%BE%D0%BB%D0%BE%D0%B3%D1%96%D1%87%D0%BD%D0%B0+%D0%25B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gle.com/search?q=%D0%95%D0%BA%D0%BE%D0%BB%D0%BE%D0%B3%D1%96%D1%87%D0%BD%D0%B0+%D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533400"/>
            <a:ext cx="6500826" cy="389573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Реалізація на уроках географії наскрізної змістової лінії </a:t>
            </a:r>
            <a:r>
              <a:rPr lang="ru-RU" dirty="0" smtClean="0"/>
              <a:t>«</a:t>
            </a: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та </a:t>
            </a:r>
            <a:r>
              <a:rPr lang="ru-RU" dirty="0" err="1" smtClean="0"/>
              <a:t>сталий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» 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0"/>
            <a:ext cx="66437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14356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свідомлювати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розгалуженої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природно-заповідних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ериторій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умов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оцінювати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7643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71479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наводити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утилізації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відходів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водних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угрупувань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антропогенних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ландшафтів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арактеризувати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сучасну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екологічну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43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Результат пошуку зображень за запитом збереження лісів украї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175552"/>
            <a:ext cx="5214942" cy="2682448"/>
          </a:xfrm>
          <a:prstGeom prst="rect">
            <a:avLst/>
          </a:prstGeom>
          <a:noFill/>
        </p:spPr>
      </p:pic>
      <p:sp>
        <p:nvSpPr>
          <p:cNvPr id="4102" name="AutoShape 6" descr="Результат пошуку зображень за запитом збереження земельних угідь украї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4" name="Picture 8" descr="Результат пошуку зображень за запитом збереження земельних угідь україн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857232"/>
            <a:ext cx="5214942" cy="3401049"/>
          </a:xfrm>
          <a:prstGeom prst="rect">
            <a:avLst/>
          </a:prstGeom>
          <a:noFill/>
        </p:spPr>
      </p:pic>
      <p:sp>
        <p:nvSpPr>
          <p:cNvPr id="4106" name="AutoShape 10" descr="Результат пошуку зображень за запитом видобування бурштину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8" name="AutoShape 12" descr="Результат пошуку зображень за запитом видобування бурштину в україн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43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28343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озуміння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ільськогосподарських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угідь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екологічне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усвідомлювати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громад,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лісових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суспільну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значущість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паливно-енергетичних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15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Первинний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сектор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57232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культур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тваринництва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ринках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ільськогосподарської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порівнювати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лісозабезпеченість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позитивні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первинного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сектору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соціум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пропонує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виважені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714488"/>
            <a:ext cx="75009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hlinkClick r:id="rId2"/>
              </a:rPr>
              <a:t>Використані джерела інформації</a:t>
            </a:r>
          </a:p>
          <a:p>
            <a:r>
              <a:rPr lang="en-US" dirty="0">
                <a:hlinkClick r:id="rId3"/>
              </a:rPr>
              <a:t>https://drive.google.com/file/d/0B3m2TqBM0APKMWVIcHhsVHRkV0U/view</a:t>
            </a:r>
            <a:endParaRPr lang="uk-UA" dirty="0"/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://www.google.com/search?q=%D0%9</a:t>
            </a:r>
            <a:r>
              <a:rPr lang="en-US" dirty="0" smtClean="0">
                <a:hlinkClick r:id="rId4"/>
              </a:rPr>
              <a:t>5%D0%BA%D0%BE%D0%BB%D0%BE%D0%B3%D1%96%D1%87%D0%BD%D0%B0+%D0</a:t>
            </a:r>
            <a:endParaRPr lang="uk-UA" dirty="0" smtClean="0"/>
          </a:p>
          <a:p>
            <a:r>
              <a:rPr lang="en-US" dirty="0" smtClean="0">
                <a:hlinkClick r:id="rId2"/>
              </a:rPr>
              <a:t>https://www.google.com/search?q=%D0%95%D0%BA%D0%BE%D0%BB%D0%BE%D0%B3%D1%96%D1%87%D0%BD%D0%B0+%D0%B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Екологічна безпека та сталий розвиток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-71486"/>
            <a:ext cx="6929486" cy="69294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"/>
            <a:ext cx="74295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наскрізної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змістової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Екологічна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сталий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екологічної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дбайливо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відповідально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ставитимуться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усвідомлюючи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сталого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природу.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географічної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оболонки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Результат пошуку зображень за запитом Екологічна безпека та сталий розвиток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7378874" cy="485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4296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цінювання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природу;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заходи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пункті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3643314"/>
            <a:ext cx="82153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міні-проект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утилізації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побутових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відходів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природу.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географічної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оболонки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довкілля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охорона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8215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природу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Результат пошуку зображень за запитом Екологічна безпека та сталий розвиток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236658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8143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природу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89844"/>
            <a:ext cx="84296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інтенсивного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ресурсам;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висловлювати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шляхи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розв’язування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пропонувати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розв’язування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проблем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89844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Формуємо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прогнозувати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материках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океанах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екологічного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прогнозувати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рівноваги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прикладі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описувати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антропогенні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ландшафти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80724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природу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материків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океанів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14290"/>
            <a:ext cx="6062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Тема.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Природокористування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 descr="Результат пошуку зображень за запитом охорона природи в україн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285860"/>
            <a:ext cx="7421763" cy="5572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98</TotalTime>
  <Words>583</Words>
  <Application>Microsoft Office PowerPoint</Application>
  <PresentationFormat>Экран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Реалізація на уроках географії наскрізної змістової лінії «Екологічна безпека та сталий розвиток»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Реалізація на уроках географії наскрізної змістової лінії «Екологічна безпека та сталий розвиток»</dc:title>
  <dc:creator>User</dc:creator>
  <cp:lastModifiedBy>User</cp:lastModifiedBy>
  <cp:revision>10</cp:revision>
  <dcterms:created xsi:type="dcterms:W3CDTF">2020-03-26T09:05:19Z</dcterms:created>
  <dcterms:modified xsi:type="dcterms:W3CDTF">2020-03-26T10:43:37Z</dcterms:modified>
</cp:coreProperties>
</file>