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8CAE886-9FF9-4087-BF2A-C320758CE2AD}" type="datetimeFigureOut">
              <a:rPr lang="ru-RU" smtClean="0"/>
              <a:t>26.03.2020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E17FB9A-C5F6-4576-81BF-D4A09ABCBC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0B3m2TqBM0APKMWVIcHhsVHRkV0U/view" TargetMode="External"/><Relationship Id="rId2" Type="http://schemas.openxmlformats.org/officeDocument/2006/relationships/hyperlink" Target="https://www.google.com/search?q=%D0%95%D0%BA%D0%BE%D0%BB%D0%BE%D0%B3%D1%96%D1%87%D0%BD%D0%B0+%D0%25B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google.com/search?q=%D0%95%D0%BA%D0%BE%D0%BB%D0%BE%D0%B3%D1%96%D1%87%D0%BD%D0%B0+%D0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643174" y="533400"/>
            <a:ext cx="6500826" cy="3895732"/>
          </a:xfrm>
        </p:spPr>
        <p:txBody>
          <a:bodyPr>
            <a:normAutofit fontScale="90000"/>
          </a:bodyPr>
          <a:lstStyle/>
          <a:p>
            <a:pPr algn="l"/>
            <a:r>
              <a:rPr lang="uk-UA" dirty="0" smtClean="0"/>
              <a:t>Реалізація на уроках географії наскрізної змістової лінії </a:t>
            </a:r>
            <a:r>
              <a:rPr lang="ru-RU" dirty="0" smtClean="0"/>
              <a:t>«</a:t>
            </a:r>
            <a:r>
              <a:rPr lang="ru-RU" dirty="0" err="1" smtClean="0"/>
              <a:t>Екологічна</a:t>
            </a:r>
            <a:r>
              <a:rPr lang="ru-RU" dirty="0" smtClean="0"/>
              <a:t> </a:t>
            </a:r>
            <a:r>
              <a:rPr lang="ru-RU" dirty="0" err="1" smtClean="0"/>
              <a:t>безпека</a:t>
            </a:r>
            <a:r>
              <a:rPr lang="ru-RU" dirty="0" smtClean="0"/>
              <a:t> та </a:t>
            </a:r>
            <a:r>
              <a:rPr lang="ru-RU" dirty="0" err="1" smtClean="0"/>
              <a:t>сталий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» 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0"/>
            <a:ext cx="66437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714356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свідомлювати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ініціативи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розгалуженої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природно-заповідних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ериторій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створення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національної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мережі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умов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оцінювати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здоров’я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0"/>
            <a:ext cx="764386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71479"/>
            <a:ext cx="842968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наводити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приклади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робити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утилізації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водних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ґрунтів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угрупувань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співвідношення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антропогенних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ландшафтів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своїй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х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арактеризувати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сучасну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екологічну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ситуацію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0" name="Picture 4" descr="Результат пошуку зображень за запитом збереження лісів україн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4175552"/>
            <a:ext cx="5214942" cy="2682448"/>
          </a:xfrm>
          <a:prstGeom prst="rect">
            <a:avLst/>
          </a:prstGeom>
          <a:noFill/>
        </p:spPr>
      </p:pic>
      <p:sp>
        <p:nvSpPr>
          <p:cNvPr id="4102" name="AutoShape 6" descr="Результат пошуку зображень за запитом збереження земельних угідь україн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104" name="Picture 8" descr="Результат пошуку зображень за запитом збереження земельних угідь україни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5214942" cy="3401049"/>
          </a:xfrm>
          <a:prstGeom prst="rect">
            <a:avLst/>
          </a:prstGeom>
          <a:noFill/>
        </p:spPr>
      </p:pic>
      <p:sp>
        <p:nvSpPr>
          <p:cNvPr id="4106" name="AutoShape 10" descr="Результат пошуку зображень за запитом видобування бурштину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108" name="AutoShape 12" descr="Результат пошуку зображень за запитом видобування бурштину в україні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028343"/>
            <a:ext cx="771530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р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озуміння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необхідності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охорони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ільськогосподарських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угідь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екологічне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лісу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усвідомлювати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відповідальність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громадянина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громад,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держави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лісових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усвідомлювати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суспільну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значущість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раціонального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паливно-енергетичних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9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Первинний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сектор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господарства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57232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характеризувати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рослинництва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розміщення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сільськогосподарських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культур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тваринництва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світових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ринках</a:t>
            </a: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ільськогосподарської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продукції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порівнювати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лісозабезпеченість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світу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регіонів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негативні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підприємства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первинного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сектору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природне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соціум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пропонує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виважені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рішення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85786" y="1714488"/>
            <a:ext cx="750099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dirty="0" smtClean="0">
                <a:hlinkClick r:id="rId2"/>
              </a:rPr>
              <a:t>Використані джерела інформації</a:t>
            </a:r>
          </a:p>
          <a:p>
            <a:r>
              <a:rPr lang="en-US" dirty="0">
                <a:hlinkClick r:id="rId3"/>
              </a:rPr>
              <a:t>https://drive.google.com/file/d/0B3m2TqBM0APKMWVIcHhsVHRkV0U/view</a:t>
            </a:r>
            <a:endParaRPr lang="uk-UA" dirty="0"/>
          </a:p>
          <a:p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://www.google.com/search?q=%D0%9</a:t>
            </a:r>
            <a:r>
              <a:rPr lang="en-US" dirty="0" smtClean="0">
                <a:hlinkClick r:id="rId4"/>
              </a:rPr>
              <a:t>5%D0%BA%D0%BE%D0%BB%D0%BE%D0%B3%D1%96%D1%87%D0%BD%D0%B0+%D0</a:t>
            </a:r>
            <a:endParaRPr lang="uk-UA" dirty="0" smtClean="0"/>
          </a:p>
          <a:p>
            <a:r>
              <a:rPr lang="en-US" dirty="0" smtClean="0">
                <a:hlinkClick r:id="rId2"/>
              </a:rPr>
              <a:t>https://www.google.com/search?q=%D0%95%D0%BA%D0%BE%D0%BB%D0%BE%D0%B3%D1%96%D1%87%D0%BD%D0%B0+%D0%B</a:t>
            </a:r>
            <a:endParaRPr lang="uk-UA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зультат пошуку зображень за запитом Екологічна безпека та сталий розвиток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-71486"/>
            <a:ext cx="6929486" cy="69294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"/>
            <a:ext cx="742955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наскрізної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змістової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лінії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Екологічна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безпека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сталий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err="1"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учнів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соціальної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активності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відповідальності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екологічної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свідомості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у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дбайливо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відповідально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ставитимуться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усвідомлюючи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важливі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ть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сталого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збереження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285728"/>
            <a:ext cx="842968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природу.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географічної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оболонки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</a:t>
            </a: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290" name="Picture 2" descr="Результат пошуку зображень за запитом Екологічна безпека та сталий розвиток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000240"/>
            <a:ext cx="7378874" cy="48577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0"/>
            <a:ext cx="842968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цінювання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природу;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результаті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заходи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усунення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наслідків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господарської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населеному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3643314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розробляти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міні-проект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утилізації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побутових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відходів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14290"/>
            <a:ext cx="84296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природу.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компонентів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географічної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оболонки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довкілля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охорона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82153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природу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Результат пошуку зображень за запитом Екологічна безпека та сталий розвиток»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8236658" cy="5357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85728"/>
            <a:ext cx="81439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природу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889844"/>
            <a:ext cx="8429684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цінності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обґрунтовувати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внаслідок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інтенсивного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наслідки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багатств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господарську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природним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ресурсам;</a:t>
            </a:r>
          </a:p>
          <a:p>
            <a:pPr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висловлювати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судження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 шляхи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розв’язування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пропонувати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шляхи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розв’язування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екологічних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проблем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889844"/>
            <a:ext cx="77867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Формуємо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Font typeface="Wingdings" pitchFamily="2" charset="2"/>
              <a:buChar char="ü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прогнозувати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впливом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людської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забруднення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навколишнього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материках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океанах за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показниками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екологічного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моніторингу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прогнозувати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порушення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рівноваги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прикладі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природних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комплексів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ü"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описувати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антропогенні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ландшафти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своєї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місцевості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8072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7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Вплив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природу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материків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океанів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214290"/>
            <a:ext cx="606223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клас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Тема.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Природокористування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2" name="Picture 4" descr="Результат пошуку зображень за запитом охорона природи в україн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285860"/>
            <a:ext cx="7421763" cy="5572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98</TotalTime>
  <Words>583</Words>
  <Application>Microsoft Office PowerPoint</Application>
  <PresentationFormat>Экран (4:3)</PresentationFormat>
  <Paragraphs>90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Аспект</vt:lpstr>
      <vt:lpstr>Реалізація на уроках географії наскрізної змістової лінії «Екологічна безпека та сталий розвиток» 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Реалізація на уроках географії наскрізної змістової лінії «Екологічна безпека та сталий розвиток»</dc:title>
  <dc:creator>User</dc:creator>
  <cp:lastModifiedBy>User</cp:lastModifiedBy>
  <cp:revision>10</cp:revision>
  <dcterms:created xsi:type="dcterms:W3CDTF">2020-03-26T09:05:19Z</dcterms:created>
  <dcterms:modified xsi:type="dcterms:W3CDTF">2020-03-26T10:43:37Z</dcterms:modified>
</cp:coreProperties>
</file>