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65" r:id="rId4"/>
    <p:sldId id="282" r:id="rId5"/>
    <p:sldId id="259" r:id="rId6"/>
    <p:sldId id="288" r:id="rId7"/>
    <p:sldId id="291" r:id="rId8"/>
    <p:sldId id="258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1" r:id="rId18"/>
    <p:sldId id="30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BEBDF-34A1-44F5-A286-2BAC83E33D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93D752F-E258-4530-9E43-719094E0F0FA}">
      <dgm:prSet phldrT="[Текст]" phldr="1"/>
      <dgm:spPr/>
      <dgm:t>
        <a:bodyPr/>
        <a:lstStyle/>
        <a:p>
          <a:endParaRPr lang="uk-UA" dirty="0"/>
        </a:p>
      </dgm:t>
    </dgm:pt>
    <dgm:pt modelId="{A52978D2-A5A3-481B-84E7-E26EE37F5D25}" type="parTrans" cxnId="{6E9A4929-E924-4A48-BD89-C9B5F322AD70}">
      <dgm:prSet/>
      <dgm:spPr/>
      <dgm:t>
        <a:bodyPr/>
        <a:lstStyle/>
        <a:p>
          <a:endParaRPr lang="uk-UA"/>
        </a:p>
      </dgm:t>
    </dgm:pt>
    <dgm:pt modelId="{74979B2C-8272-4607-8797-A36755F43032}" type="sibTrans" cxnId="{6E9A4929-E924-4A48-BD89-C9B5F322AD70}">
      <dgm:prSet/>
      <dgm:spPr/>
      <dgm:t>
        <a:bodyPr/>
        <a:lstStyle/>
        <a:p>
          <a:endParaRPr lang="uk-UA"/>
        </a:p>
      </dgm:t>
    </dgm:pt>
    <dgm:pt modelId="{766419F8-9FDA-4A46-9573-0C430CE4EF7B}">
      <dgm:prSet phldrT="[Текст]" custT="1"/>
      <dgm:spPr/>
      <dgm:t>
        <a:bodyPr/>
        <a:lstStyle/>
        <a:p>
          <a:r>
            <a:rPr lang="uk-UA" sz="1600" b="1" dirty="0" smtClean="0"/>
            <a:t>Педагогічний </a:t>
          </a:r>
          <a:r>
            <a:rPr lang="uk-UA" sz="1600" dirty="0" smtClean="0"/>
            <a:t>(вивчення рівня навчальних досягнень учнів, якості змісту освіти)</a:t>
          </a:r>
          <a:endParaRPr lang="uk-UA" sz="1600" dirty="0"/>
        </a:p>
      </dgm:t>
    </dgm:pt>
    <dgm:pt modelId="{B954215E-CE9D-4E84-AB9F-032C0D692648}" type="parTrans" cxnId="{F2928B07-891A-4398-87AD-5EE4D856BC5E}">
      <dgm:prSet/>
      <dgm:spPr/>
      <dgm:t>
        <a:bodyPr/>
        <a:lstStyle/>
        <a:p>
          <a:endParaRPr lang="uk-UA"/>
        </a:p>
      </dgm:t>
    </dgm:pt>
    <dgm:pt modelId="{32627BE6-7663-4617-A1C7-3D4E50413F37}" type="sibTrans" cxnId="{F2928B07-891A-4398-87AD-5EE4D856BC5E}">
      <dgm:prSet/>
      <dgm:spPr/>
      <dgm:t>
        <a:bodyPr/>
        <a:lstStyle/>
        <a:p>
          <a:endParaRPr lang="uk-UA"/>
        </a:p>
      </dgm:t>
    </dgm:pt>
    <dgm:pt modelId="{E252BC51-4D5C-4657-A730-CFFE716EED15}">
      <dgm:prSet phldrT="[Текст]" phldr="1"/>
      <dgm:spPr/>
      <dgm:t>
        <a:bodyPr/>
        <a:lstStyle/>
        <a:p>
          <a:endParaRPr lang="uk-UA" dirty="0"/>
        </a:p>
      </dgm:t>
    </dgm:pt>
    <dgm:pt modelId="{B832F38E-B0B9-49F3-B5C3-5311F55D3EF4}" type="parTrans" cxnId="{9005B10B-8235-4732-AAE8-30B07977D41A}">
      <dgm:prSet/>
      <dgm:spPr/>
      <dgm:t>
        <a:bodyPr/>
        <a:lstStyle/>
        <a:p>
          <a:endParaRPr lang="uk-UA"/>
        </a:p>
      </dgm:t>
    </dgm:pt>
    <dgm:pt modelId="{F9660EE1-889F-471B-B066-9934962B8E2E}" type="sibTrans" cxnId="{9005B10B-8235-4732-AAE8-30B07977D41A}">
      <dgm:prSet/>
      <dgm:spPr/>
      <dgm:t>
        <a:bodyPr/>
        <a:lstStyle/>
        <a:p>
          <a:endParaRPr lang="uk-UA"/>
        </a:p>
      </dgm:t>
    </dgm:pt>
    <dgm:pt modelId="{5DE00306-D302-4ACF-93AD-66927E7FEB22}">
      <dgm:prSet phldrT="[Текст]" custT="1"/>
      <dgm:spPr/>
      <dgm:t>
        <a:bodyPr/>
        <a:lstStyle/>
        <a:p>
          <a:r>
            <a:rPr lang="uk-UA" sz="1500" b="1" dirty="0" smtClean="0"/>
            <a:t>Кадровий </a:t>
          </a:r>
          <a:r>
            <a:rPr lang="uk-UA" sz="1500" dirty="0" smtClean="0"/>
            <a:t>(вивчення кадрового складу педагогів та управлінців системою якості ЗСО, аналіз системи підготовки, перепідготовки та підвищення кваліфікації кадрів, фіксація вакансій залежно від місця розташування ЗНЗ, навчального предмету тощо)</a:t>
          </a:r>
          <a:endParaRPr lang="uk-UA" sz="1500" dirty="0"/>
        </a:p>
      </dgm:t>
    </dgm:pt>
    <dgm:pt modelId="{41A92845-B6ED-430A-B67E-B0EE44C796C6}" type="parTrans" cxnId="{33B8C41E-214A-4768-87BB-3F9244BF2D71}">
      <dgm:prSet/>
      <dgm:spPr/>
      <dgm:t>
        <a:bodyPr/>
        <a:lstStyle/>
        <a:p>
          <a:endParaRPr lang="uk-UA"/>
        </a:p>
      </dgm:t>
    </dgm:pt>
    <dgm:pt modelId="{7E6A5A38-856B-4A75-9E6C-40855DA5A3A0}" type="sibTrans" cxnId="{33B8C41E-214A-4768-87BB-3F9244BF2D71}">
      <dgm:prSet/>
      <dgm:spPr/>
      <dgm:t>
        <a:bodyPr/>
        <a:lstStyle/>
        <a:p>
          <a:endParaRPr lang="uk-UA"/>
        </a:p>
      </dgm:t>
    </dgm:pt>
    <dgm:pt modelId="{6A32161D-9411-47BF-ADDF-27E242CF0425}">
      <dgm:prSet phldrT="[Текст]" phldr="1"/>
      <dgm:spPr/>
      <dgm:t>
        <a:bodyPr/>
        <a:lstStyle/>
        <a:p>
          <a:endParaRPr lang="uk-UA" dirty="0"/>
        </a:p>
      </dgm:t>
    </dgm:pt>
    <dgm:pt modelId="{7D983E15-781C-474C-83E5-E63E139E97B8}" type="parTrans" cxnId="{DAFAF4D1-6CF0-4419-9E80-78290140EAB3}">
      <dgm:prSet/>
      <dgm:spPr/>
      <dgm:t>
        <a:bodyPr/>
        <a:lstStyle/>
        <a:p>
          <a:endParaRPr lang="uk-UA"/>
        </a:p>
      </dgm:t>
    </dgm:pt>
    <dgm:pt modelId="{02E6D2F9-3B7E-46CE-A220-DDA419C38BBA}" type="sibTrans" cxnId="{DAFAF4D1-6CF0-4419-9E80-78290140EAB3}">
      <dgm:prSet/>
      <dgm:spPr/>
      <dgm:t>
        <a:bodyPr/>
        <a:lstStyle/>
        <a:p>
          <a:endParaRPr lang="uk-UA"/>
        </a:p>
      </dgm:t>
    </dgm:pt>
    <dgm:pt modelId="{7E807311-5083-4158-B960-4091574180A9}">
      <dgm:prSet phldrT="[Текст]"/>
      <dgm:spPr/>
      <dgm:t>
        <a:bodyPr/>
        <a:lstStyle/>
        <a:p>
          <a:r>
            <a:rPr lang="uk-UA" b="1" dirty="0" smtClean="0"/>
            <a:t>Управлінський </a:t>
          </a:r>
          <a:r>
            <a:rPr lang="uk-UA" dirty="0" smtClean="0"/>
            <a:t>(комплексний аналіз системи ЗСО за різними групами показників для вироблення управлінського рішення, оцінювання ефективності державного управління ЗСО та її якістю)</a:t>
          </a:r>
          <a:endParaRPr lang="uk-UA" dirty="0"/>
        </a:p>
      </dgm:t>
    </dgm:pt>
    <dgm:pt modelId="{AD2326F4-CBF0-41E8-9FA6-D063DEE17C09}" type="parTrans" cxnId="{E51665AB-EFB3-41F7-8E57-26D09901A077}">
      <dgm:prSet/>
      <dgm:spPr/>
      <dgm:t>
        <a:bodyPr/>
        <a:lstStyle/>
        <a:p>
          <a:endParaRPr lang="uk-UA"/>
        </a:p>
      </dgm:t>
    </dgm:pt>
    <dgm:pt modelId="{09ABB1EC-EB02-42A5-A4C6-CD64ED99DAE9}" type="sibTrans" cxnId="{E51665AB-EFB3-41F7-8E57-26D09901A077}">
      <dgm:prSet/>
      <dgm:spPr/>
      <dgm:t>
        <a:bodyPr/>
        <a:lstStyle/>
        <a:p>
          <a:endParaRPr lang="uk-UA"/>
        </a:p>
      </dgm:t>
    </dgm:pt>
    <dgm:pt modelId="{E2D8FF48-2FD6-4F3D-9759-A159A6904EF8}">
      <dgm:prSet/>
      <dgm:spPr/>
      <dgm:t>
        <a:bodyPr/>
        <a:lstStyle/>
        <a:p>
          <a:endParaRPr lang="uk-UA" dirty="0"/>
        </a:p>
      </dgm:t>
    </dgm:pt>
    <dgm:pt modelId="{160B58E0-364B-49AB-86A6-21CF8AAB3A1F}" type="parTrans" cxnId="{6F30EE32-261D-4DA6-ADB7-4F30E341192B}">
      <dgm:prSet/>
      <dgm:spPr/>
      <dgm:t>
        <a:bodyPr/>
        <a:lstStyle/>
        <a:p>
          <a:endParaRPr lang="uk-UA"/>
        </a:p>
      </dgm:t>
    </dgm:pt>
    <dgm:pt modelId="{3AA013C9-05ED-4E67-94C6-5C88009F4453}" type="sibTrans" cxnId="{6F30EE32-261D-4DA6-ADB7-4F30E341192B}">
      <dgm:prSet/>
      <dgm:spPr/>
      <dgm:t>
        <a:bodyPr/>
        <a:lstStyle/>
        <a:p>
          <a:endParaRPr lang="uk-UA"/>
        </a:p>
      </dgm:t>
    </dgm:pt>
    <dgm:pt modelId="{A2FE95EF-4C2C-4306-B38B-9B3BA1AE55FE}">
      <dgm:prSet/>
      <dgm:spPr/>
      <dgm:t>
        <a:bodyPr/>
        <a:lstStyle/>
        <a:p>
          <a:endParaRPr lang="uk-UA" dirty="0"/>
        </a:p>
      </dgm:t>
    </dgm:pt>
    <dgm:pt modelId="{970A47D2-FCCE-4AF1-BA0B-3462645824CD}" type="parTrans" cxnId="{BB177A51-A8BA-47EA-8350-8A2A9C9A2C04}">
      <dgm:prSet/>
      <dgm:spPr/>
      <dgm:t>
        <a:bodyPr/>
        <a:lstStyle/>
        <a:p>
          <a:endParaRPr lang="uk-UA"/>
        </a:p>
      </dgm:t>
    </dgm:pt>
    <dgm:pt modelId="{070E1384-92DC-4FF0-A9EE-D5402C62B40E}" type="sibTrans" cxnId="{BB177A51-A8BA-47EA-8350-8A2A9C9A2C04}">
      <dgm:prSet/>
      <dgm:spPr/>
      <dgm:t>
        <a:bodyPr/>
        <a:lstStyle/>
        <a:p>
          <a:endParaRPr lang="uk-UA"/>
        </a:p>
      </dgm:t>
    </dgm:pt>
    <dgm:pt modelId="{A16F6BFE-5E69-4B8B-B771-E72FD2D868AC}">
      <dgm:prSet/>
      <dgm:spPr/>
      <dgm:t>
        <a:bodyPr/>
        <a:lstStyle/>
        <a:p>
          <a:endParaRPr lang="uk-UA" dirty="0"/>
        </a:p>
      </dgm:t>
    </dgm:pt>
    <dgm:pt modelId="{0BD6614E-08DD-4709-82EE-7CD06FB877E9}" type="parTrans" cxnId="{84E437F6-4FD8-47AF-BEC8-30E4E864A199}">
      <dgm:prSet/>
      <dgm:spPr/>
      <dgm:t>
        <a:bodyPr/>
        <a:lstStyle/>
        <a:p>
          <a:endParaRPr lang="uk-UA"/>
        </a:p>
      </dgm:t>
    </dgm:pt>
    <dgm:pt modelId="{A99C5ACB-1A74-4F9A-A342-E4857793467A}" type="sibTrans" cxnId="{84E437F6-4FD8-47AF-BEC8-30E4E864A199}">
      <dgm:prSet/>
      <dgm:spPr/>
      <dgm:t>
        <a:bodyPr/>
        <a:lstStyle/>
        <a:p>
          <a:endParaRPr lang="uk-UA"/>
        </a:p>
      </dgm:t>
    </dgm:pt>
    <dgm:pt modelId="{070D4E05-EFD6-4BD1-97EC-0274A7D43D9B}">
      <dgm:prSet/>
      <dgm:spPr/>
      <dgm:t>
        <a:bodyPr/>
        <a:lstStyle/>
        <a:p>
          <a:endParaRPr lang="uk-UA" dirty="0"/>
        </a:p>
      </dgm:t>
    </dgm:pt>
    <dgm:pt modelId="{EA114346-9B69-4588-95F0-01B6FE815827}" type="parTrans" cxnId="{5481E34C-B85A-48B1-B7DA-7D162F8AE33E}">
      <dgm:prSet/>
      <dgm:spPr/>
      <dgm:t>
        <a:bodyPr/>
        <a:lstStyle/>
        <a:p>
          <a:endParaRPr lang="uk-UA"/>
        </a:p>
      </dgm:t>
    </dgm:pt>
    <dgm:pt modelId="{9E184015-ABEB-4F94-A03E-9876C87E24B1}" type="sibTrans" cxnId="{5481E34C-B85A-48B1-B7DA-7D162F8AE33E}">
      <dgm:prSet/>
      <dgm:spPr/>
      <dgm:t>
        <a:bodyPr/>
        <a:lstStyle/>
        <a:p>
          <a:endParaRPr lang="uk-UA"/>
        </a:p>
      </dgm:t>
    </dgm:pt>
    <dgm:pt modelId="{5E0EC93B-5B61-44BA-935C-1172238D5C94}">
      <dgm:prSet/>
      <dgm:spPr/>
      <dgm:t>
        <a:bodyPr/>
        <a:lstStyle/>
        <a:p>
          <a:endParaRPr lang="uk-UA" dirty="0"/>
        </a:p>
      </dgm:t>
    </dgm:pt>
    <dgm:pt modelId="{B7663DF1-E9CF-4EC2-A0A3-16F4FD5761FB}" type="parTrans" cxnId="{1B3D0B10-316A-4720-8EB6-050CADE4873D}">
      <dgm:prSet/>
      <dgm:spPr/>
      <dgm:t>
        <a:bodyPr/>
        <a:lstStyle/>
        <a:p>
          <a:endParaRPr lang="uk-UA"/>
        </a:p>
      </dgm:t>
    </dgm:pt>
    <dgm:pt modelId="{B19CE9F2-47C2-4C38-8BE7-8FF9702D7F83}" type="sibTrans" cxnId="{1B3D0B10-316A-4720-8EB6-050CADE4873D}">
      <dgm:prSet/>
      <dgm:spPr/>
      <dgm:t>
        <a:bodyPr/>
        <a:lstStyle/>
        <a:p>
          <a:endParaRPr lang="uk-UA"/>
        </a:p>
      </dgm:t>
    </dgm:pt>
    <dgm:pt modelId="{D535949F-A6AD-4F0E-959A-3CEFBF739697}">
      <dgm:prSet custT="1"/>
      <dgm:spPr/>
      <dgm:t>
        <a:bodyPr/>
        <a:lstStyle/>
        <a:p>
          <a:r>
            <a:rPr lang="uk-UA" sz="1600" b="1" dirty="0" smtClean="0"/>
            <a:t>Психологічний </a:t>
          </a:r>
          <a:r>
            <a:rPr lang="uk-UA" sz="1600" dirty="0" smtClean="0"/>
            <a:t>(вивчення емоційної рівноваги, моральних цінностей тощо)</a:t>
          </a:r>
          <a:endParaRPr lang="uk-UA" sz="1600" dirty="0"/>
        </a:p>
      </dgm:t>
    </dgm:pt>
    <dgm:pt modelId="{07D87A90-05C8-4478-8206-6EE91B360E72}" type="parTrans" cxnId="{0EEC4EC7-257B-431A-B8C2-EB56E8364347}">
      <dgm:prSet/>
      <dgm:spPr/>
      <dgm:t>
        <a:bodyPr/>
        <a:lstStyle/>
        <a:p>
          <a:endParaRPr lang="uk-UA"/>
        </a:p>
      </dgm:t>
    </dgm:pt>
    <dgm:pt modelId="{CB4137C4-C2D4-41EE-B17B-797FF21252E8}" type="sibTrans" cxnId="{0EEC4EC7-257B-431A-B8C2-EB56E8364347}">
      <dgm:prSet/>
      <dgm:spPr/>
      <dgm:t>
        <a:bodyPr/>
        <a:lstStyle/>
        <a:p>
          <a:endParaRPr lang="uk-UA"/>
        </a:p>
      </dgm:t>
    </dgm:pt>
    <dgm:pt modelId="{4B97B2EC-AB35-4928-B911-631254B27E4D}">
      <dgm:prSet custT="1"/>
      <dgm:spPr/>
      <dgm:t>
        <a:bodyPr/>
        <a:lstStyle/>
        <a:p>
          <a:r>
            <a:rPr lang="uk-UA" sz="1600" b="1" dirty="0" smtClean="0"/>
            <a:t>Соціологічний </a:t>
          </a:r>
          <a:r>
            <a:rPr lang="uk-UA" sz="1600" dirty="0" smtClean="0"/>
            <a:t>(вивчення соціальних умов життя, навчання й праці учасників освітнього процесу)</a:t>
          </a:r>
          <a:endParaRPr lang="uk-UA" sz="1600" dirty="0"/>
        </a:p>
      </dgm:t>
    </dgm:pt>
    <dgm:pt modelId="{A56260CA-42D0-41FC-87E4-B2CA27EC20DB}" type="parTrans" cxnId="{B87BD119-92C2-4730-92CD-BFEC9D8ADB12}">
      <dgm:prSet/>
      <dgm:spPr/>
      <dgm:t>
        <a:bodyPr/>
        <a:lstStyle/>
        <a:p>
          <a:endParaRPr lang="uk-UA"/>
        </a:p>
      </dgm:t>
    </dgm:pt>
    <dgm:pt modelId="{DB49D95D-C4C4-49F1-A228-5EFEBF4C2A4D}" type="sibTrans" cxnId="{B87BD119-92C2-4730-92CD-BFEC9D8ADB12}">
      <dgm:prSet/>
      <dgm:spPr/>
      <dgm:t>
        <a:bodyPr/>
        <a:lstStyle/>
        <a:p>
          <a:endParaRPr lang="uk-UA"/>
        </a:p>
      </dgm:t>
    </dgm:pt>
    <dgm:pt modelId="{03D3E195-2566-40F9-ABBF-EBFD00FF5809}">
      <dgm:prSet custT="1"/>
      <dgm:spPr/>
      <dgm:t>
        <a:bodyPr/>
        <a:lstStyle/>
        <a:p>
          <a:r>
            <a:rPr lang="uk-UA" sz="1600" b="1" dirty="0" smtClean="0"/>
            <a:t>Медичний </a:t>
          </a:r>
          <a:r>
            <a:rPr lang="uk-UA" sz="1600" dirty="0" smtClean="0"/>
            <a:t>(вивчення стану фізичного здоров'я, санітарно-гігієнічних умов праці та навчання, функціонування закладів охорони здоров'я, їх результативності, наявність програм соціального захисту учасників освітнього процесу тощо)</a:t>
          </a:r>
          <a:endParaRPr lang="uk-UA" sz="1600" dirty="0"/>
        </a:p>
      </dgm:t>
    </dgm:pt>
    <dgm:pt modelId="{530AB620-6A83-4400-875A-23A53D4BB232}" type="parTrans" cxnId="{423584CD-01E1-4346-A25F-B48FBED8BC8B}">
      <dgm:prSet/>
      <dgm:spPr/>
      <dgm:t>
        <a:bodyPr/>
        <a:lstStyle/>
        <a:p>
          <a:endParaRPr lang="uk-UA"/>
        </a:p>
      </dgm:t>
    </dgm:pt>
    <dgm:pt modelId="{A5E27649-5561-42E1-AC5D-D916BD9F30A7}" type="sibTrans" cxnId="{423584CD-01E1-4346-A25F-B48FBED8BC8B}">
      <dgm:prSet/>
      <dgm:spPr/>
      <dgm:t>
        <a:bodyPr/>
        <a:lstStyle/>
        <a:p>
          <a:endParaRPr lang="uk-UA"/>
        </a:p>
      </dgm:t>
    </dgm:pt>
    <dgm:pt modelId="{37EE3009-0615-4D6E-852B-4C9BDEA4DFCF}">
      <dgm:prSet custT="1"/>
      <dgm:spPr/>
      <dgm:t>
        <a:bodyPr/>
        <a:lstStyle/>
        <a:p>
          <a:r>
            <a:rPr lang="uk-UA" sz="1600" b="1" dirty="0" smtClean="0"/>
            <a:t>Статистичний </a:t>
          </a:r>
          <a:r>
            <a:rPr lang="uk-UA" sz="1600" dirty="0" smtClean="0"/>
            <a:t>(збирання статистичної інформації відповідно до показників державної та відомчої статистичної звітності)</a:t>
          </a:r>
          <a:endParaRPr lang="uk-UA" sz="1600" dirty="0"/>
        </a:p>
      </dgm:t>
    </dgm:pt>
    <dgm:pt modelId="{755050ED-035F-49F0-8F60-8555FA88A6C2}" type="parTrans" cxnId="{CC8E5FF5-C75C-46F7-A5F3-28E85244A054}">
      <dgm:prSet/>
      <dgm:spPr/>
      <dgm:t>
        <a:bodyPr/>
        <a:lstStyle/>
        <a:p>
          <a:endParaRPr lang="uk-UA"/>
        </a:p>
      </dgm:t>
    </dgm:pt>
    <dgm:pt modelId="{4D72B21C-E19C-40BA-A8D8-A3B88285F1DC}" type="sibTrans" cxnId="{CC8E5FF5-C75C-46F7-A5F3-28E85244A054}">
      <dgm:prSet/>
      <dgm:spPr/>
      <dgm:t>
        <a:bodyPr/>
        <a:lstStyle/>
        <a:p>
          <a:endParaRPr lang="uk-UA"/>
        </a:p>
      </dgm:t>
    </dgm:pt>
    <dgm:pt modelId="{AFB14AC8-2F17-418D-B6D5-F3050DFF4947}">
      <dgm:prSet custT="1"/>
      <dgm:spPr/>
      <dgm:t>
        <a:bodyPr/>
        <a:lstStyle/>
        <a:p>
          <a:r>
            <a:rPr lang="uk-UA" sz="1600" b="1" dirty="0" smtClean="0"/>
            <a:t>Ресурсний </a:t>
          </a:r>
          <a:r>
            <a:rPr lang="uk-UA" sz="1600" dirty="0" smtClean="0"/>
            <a:t>(вивчення обсягів, розподілу та якості забезпечен­ня системи ЗСО матеріально-технічними, фінансовими, науко­во-методичними ресурсами)</a:t>
          </a:r>
          <a:endParaRPr lang="uk-UA" sz="1600" dirty="0"/>
        </a:p>
      </dgm:t>
    </dgm:pt>
    <dgm:pt modelId="{B70AB2A8-759E-43E5-B84C-FE11E518B2B2}" type="parTrans" cxnId="{6E17B9A3-8039-4B02-9C30-8D3B48AE543F}">
      <dgm:prSet/>
      <dgm:spPr/>
      <dgm:t>
        <a:bodyPr/>
        <a:lstStyle/>
        <a:p>
          <a:endParaRPr lang="uk-UA"/>
        </a:p>
      </dgm:t>
    </dgm:pt>
    <dgm:pt modelId="{B90912F8-E328-4587-A7B3-495DDD7A26CA}" type="sibTrans" cxnId="{6E17B9A3-8039-4B02-9C30-8D3B48AE543F}">
      <dgm:prSet/>
      <dgm:spPr/>
      <dgm:t>
        <a:bodyPr/>
        <a:lstStyle/>
        <a:p>
          <a:endParaRPr lang="uk-UA"/>
        </a:p>
      </dgm:t>
    </dgm:pt>
    <dgm:pt modelId="{67263CDE-1E9F-4ACF-B818-4458D0E1765C}" type="pres">
      <dgm:prSet presAssocID="{D8EBEBDF-34A1-44F5-A286-2BAC83E33D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04B3AC-7043-4AEF-B4BB-DEAAC8B1052C}" type="pres">
      <dgm:prSet presAssocID="{893D752F-E258-4530-9E43-719094E0F0FA}" presName="composite" presStyleCnt="0"/>
      <dgm:spPr/>
    </dgm:pt>
    <dgm:pt modelId="{9D2679CC-A157-457B-B825-93D0665BA71E}" type="pres">
      <dgm:prSet presAssocID="{893D752F-E258-4530-9E43-719094E0F0FA}" presName="parentText" presStyleLbl="alignNode1" presStyleIdx="0" presStyleCnt="8" custScaleY="86014" custLinFactNeighborX="0" custLinFactNeighborY="-4952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BDDF7C-0E5E-4B57-BCFB-76AE16FE5CFB}" type="pres">
      <dgm:prSet presAssocID="{893D752F-E258-4530-9E43-719094E0F0FA}" presName="descendantText" presStyleLbl="alignAcc1" presStyleIdx="0" presStyleCnt="8" custLinFactNeighborX="-182" custLinFactNeighborY="-639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028BFB-9F86-417F-A945-A89038DDD8D7}" type="pres">
      <dgm:prSet presAssocID="{74979B2C-8272-4607-8797-A36755F43032}" presName="sp" presStyleCnt="0"/>
      <dgm:spPr/>
    </dgm:pt>
    <dgm:pt modelId="{BBD8F99A-7A5F-4422-AD29-007668FBD731}" type="pres">
      <dgm:prSet presAssocID="{5E0EC93B-5B61-44BA-935C-1172238D5C94}" presName="composite" presStyleCnt="0"/>
      <dgm:spPr/>
    </dgm:pt>
    <dgm:pt modelId="{B5F7ADDE-56FB-4FB4-BECF-BF6380DB32E1}" type="pres">
      <dgm:prSet presAssocID="{5E0EC93B-5B61-44BA-935C-1172238D5C94}" presName="parentText" presStyleLbl="alignNode1" presStyleIdx="1" presStyleCnt="8" custLinFactNeighborY="-3389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CB1515-6ECB-4DF0-AF49-FA863812D3B4}" type="pres">
      <dgm:prSet presAssocID="{5E0EC93B-5B61-44BA-935C-1172238D5C94}" presName="descendantText" presStyleLbl="alignAcc1" presStyleIdx="1" presStyleCnt="8" custLinFactNeighborX="-182" custLinFactNeighborY="-524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E3CB27-4361-4248-A849-C950C229FE8C}" type="pres">
      <dgm:prSet presAssocID="{B19CE9F2-47C2-4C38-8BE7-8FF9702D7F83}" presName="sp" presStyleCnt="0"/>
      <dgm:spPr/>
    </dgm:pt>
    <dgm:pt modelId="{C7EA65BF-4654-49E9-99D5-6D28068D90BC}" type="pres">
      <dgm:prSet presAssocID="{070D4E05-EFD6-4BD1-97EC-0274A7D43D9B}" presName="composite" presStyleCnt="0"/>
      <dgm:spPr/>
    </dgm:pt>
    <dgm:pt modelId="{6C661397-B7BF-4B45-8EBD-CCA990A6E00C}" type="pres">
      <dgm:prSet presAssocID="{070D4E05-EFD6-4BD1-97EC-0274A7D43D9B}" presName="parentText" presStyleLbl="alignNode1" presStyleIdx="2" presStyleCnt="8" custLinFactNeighborY="-3225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6B7A64-F122-44D7-8D84-5A8447B90DD8}" type="pres">
      <dgm:prSet presAssocID="{070D4E05-EFD6-4BD1-97EC-0274A7D43D9B}" presName="descendantText" presStyleLbl="alignAcc1" presStyleIdx="2" presStyleCnt="8" custLinFactNeighborX="-182" custLinFactNeighborY="-517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8A7F05-FBA8-42A1-AE66-34725FE823C5}" type="pres">
      <dgm:prSet presAssocID="{9E184015-ABEB-4F94-A03E-9876C87E24B1}" presName="sp" presStyleCnt="0"/>
      <dgm:spPr/>
    </dgm:pt>
    <dgm:pt modelId="{DBE4D7E0-E52C-4944-82A3-33859B6AD04E}" type="pres">
      <dgm:prSet presAssocID="{A16F6BFE-5E69-4B8B-B771-E72FD2D868AC}" presName="composite" presStyleCnt="0"/>
      <dgm:spPr/>
    </dgm:pt>
    <dgm:pt modelId="{204EFEC2-2D22-4D74-A7DA-5A24AE9E0A5B}" type="pres">
      <dgm:prSet presAssocID="{A16F6BFE-5E69-4B8B-B771-E72FD2D868AC}" presName="parentText" presStyleLbl="alignNode1" presStyleIdx="3" presStyleCnt="8" custLinFactNeighborY="-3645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3A1DDE-42B1-410E-8018-B0060566F18D}" type="pres">
      <dgm:prSet presAssocID="{A16F6BFE-5E69-4B8B-B771-E72FD2D868AC}" presName="descendantText" presStyleLbl="alignAcc1" presStyleIdx="3" presStyleCnt="8" custScaleY="153082" custLinFactNeighborX="-182" custLinFactNeighborY="-337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1528CD-060B-47FF-BE34-66E2CA183F75}" type="pres">
      <dgm:prSet presAssocID="{A99C5ACB-1A74-4F9A-A342-E4857793467A}" presName="sp" presStyleCnt="0"/>
      <dgm:spPr/>
    </dgm:pt>
    <dgm:pt modelId="{BF628997-B2AB-41A3-8C37-608A373405DF}" type="pres">
      <dgm:prSet presAssocID="{A2FE95EF-4C2C-4306-B38B-9B3BA1AE55FE}" presName="composite" presStyleCnt="0"/>
      <dgm:spPr/>
    </dgm:pt>
    <dgm:pt modelId="{82BE5D5F-B380-4C80-85CD-8F7591CE24FD}" type="pres">
      <dgm:prSet presAssocID="{A2FE95EF-4C2C-4306-B38B-9B3BA1AE55FE}" presName="parentText" presStyleLbl="alignNode1" presStyleIdx="4" presStyleCnt="8" custLinFactNeighborY="-232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F4BB5C-BEEA-4295-9FD1-AECFF53D2647}" type="pres">
      <dgm:prSet presAssocID="{A2FE95EF-4C2C-4306-B38B-9B3BA1AE55FE}" presName="descendantText" presStyleLbl="alignAcc1" presStyleIdx="4" presStyleCnt="8" custScaleY="134529" custLinFactNeighborX="-182" custLinFactNeighborY="-75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129182-9811-4FDD-A64E-76C94462D61F}" type="pres">
      <dgm:prSet presAssocID="{070E1384-92DC-4FF0-A9EE-D5402C62B40E}" presName="sp" presStyleCnt="0"/>
      <dgm:spPr/>
    </dgm:pt>
    <dgm:pt modelId="{9D94F277-CE81-4F57-BF74-745B563EA736}" type="pres">
      <dgm:prSet presAssocID="{E2D8FF48-2FD6-4F3D-9759-A159A6904EF8}" presName="composite" presStyleCnt="0"/>
      <dgm:spPr/>
    </dgm:pt>
    <dgm:pt modelId="{D0DCCE18-9A47-4A2A-9AF4-82B6B3F30300}" type="pres">
      <dgm:prSet presAssocID="{E2D8FF48-2FD6-4F3D-9759-A159A6904EF8}" presName="parentText" presStyleLbl="alignNode1" presStyleIdx="5" presStyleCnt="8" custLinFactNeighborY="-827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49FD7F-4E3B-40F8-A094-58D9DC0294BB}" type="pres">
      <dgm:prSet presAssocID="{E2D8FF48-2FD6-4F3D-9759-A159A6904EF8}" presName="descendantText" presStyleLbl="alignAcc1" presStyleIdx="5" presStyleCnt="8" custScaleY="1293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3FACA2-FADB-4FF7-B40C-2DB292120B21}" type="pres">
      <dgm:prSet presAssocID="{3AA013C9-05ED-4E67-94C6-5C88009F4453}" presName="sp" presStyleCnt="0"/>
      <dgm:spPr/>
    </dgm:pt>
    <dgm:pt modelId="{1B990644-1166-4F98-90BC-FAA7180882C1}" type="pres">
      <dgm:prSet presAssocID="{E252BC51-4D5C-4657-A730-CFFE716EED15}" presName="composite" presStyleCnt="0"/>
      <dgm:spPr/>
    </dgm:pt>
    <dgm:pt modelId="{436F47B4-839B-486C-B981-0B4676884E30}" type="pres">
      <dgm:prSet presAssocID="{E252BC51-4D5C-4657-A730-CFFE716EED15}" presName="parentText" presStyleLbl="alignNode1" presStyleIdx="6" presStyleCnt="8" custLinFactNeighborY="-1982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BCA1CB-590D-4287-8CFF-E3E63B64FB28}" type="pres">
      <dgm:prSet presAssocID="{E252BC51-4D5C-4657-A730-CFFE716EED15}" presName="descendantText" presStyleLbl="alignAcc1" presStyleIdx="6" presStyleCnt="8" custScaleY="1757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772108-C567-4422-9FE3-080E6F78C79A}" type="pres">
      <dgm:prSet presAssocID="{F9660EE1-889F-471B-B066-9934962B8E2E}" presName="sp" presStyleCnt="0"/>
      <dgm:spPr/>
    </dgm:pt>
    <dgm:pt modelId="{F15E71E8-8C72-4B12-97CD-8049EBF9C14C}" type="pres">
      <dgm:prSet presAssocID="{6A32161D-9411-47BF-ADDF-27E242CF0425}" presName="composite" presStyleCnt="0"/>
      <dgm:spPr/>
    </dgm:pt>
    <dgm:pt modelId="{2B42CB86-41F7-46D6-A641-750F9C060858}" type="pres">
      <dgm:prSet presAssocID="{6A32161D-9411-47BF-ADDF-27E242CF0425}" presName="parentText" presStyleLbl="alignNode1" presStyleIdx="7" presStyleCnt="8" custLinFactNeighborY="-59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0ED3C7-9215-48BC-B1BA-931B33C7F7EA}" type="pres">
      <dgm:prSet presAssocID="{6A32161D-9411-47BF-ADDF-27E242CF0425}" presName="descendantText" presStyleLbl="alignAcc1" presStyleIdx="7" presStyleCnt="8" custScaleY="167597" custLinFactNeighborX="432" custLinFactNeighborY="143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587E8C-B642-4CFF-8B15-7AEAEFC90ACC}" type="presOf" srcId="{6A32161D-9411-47BF-ADDF-27E242CF0425}" destId="{2B42CB86-41F7-46D6-A641-750F9C060858}" srcOrd="0" destOrd="0" presId="urn:microsoft.com/office/officeart/2005/8/layout/chevron2"/>
    <dgm:cxn modelId="{CC8E5FF5-C75C-46F7-A5F3-28E85244A054}" srcId="{A2FE95EF-4C2C-4306-B38B-9B3BA1AE55FE}" destId="{37EE3009-0615-4D6E-852B-4C9BDEA4DFCF}" srcOrd="0" destOrd="0" parTransId="{755050ED-035F-49F0-8F60-8555FA88A6C2}" sibTransId="{4D72B21C-E19C-40BA-A8D8-A3B88285F1DC}"/>
    <dgm:cxn modelId="{0EEC4EC7-257B-431A-B8C2-EB56E8364347}" srcId="{5E0EC93B-5B61-44BA-935C-1172238D5C94}" destId="{D535949F-A6AD-4F0E-959A-3CEFBF739697}" srcOrd="0" destOrd="0" parTransId="{07D87A90-05C8-4478-8206-6EE91B360E72}" sibTransId="{CB4137C4-C2D4-41EE-B17B-797FF21252E8}"/>
    <dgm:cxn modelId="{E51665AB-EFB3-41F7-8E57-26D09901A077}" srcId="{6A32161D-9411-47BF-ADDF-27E242CF0425}" destId="{7E807311-5083-4158-B960-4091574180A9}" srcOrd="0" destOrd="0" parTransId="{AD2326F4-CBF0-41E8-9FA6-D063DEE17C09}" sibTransId="{09ABB1EC-EB02-42A5-A4C6-CD64ED99DAE9}"/>
    <dgm:cxn modelId="{752EAB03-52CC-4DA4-8914-B924774FDC56}" type="presOf" srcId="{AFB14AC8-2F17-418D-B6D5-F3050DFF4947}" destId="{4849FD7F-4E3B-40F8-A094-58D9DC0294BB}" srcOrd="0" destOrd="0" presId="urn:microsoft.com/office/officeart/2005/8/layout/chevron2"/>
    <dgm:cxn modelId="{2E811BC2-17B4-48CE-B87A-BF1D32428AEF}" type="presOf" srcId="{4B97B2EC-AB35-4928-B911-631254B27E4D}" destId="{4F6B7A64-F122-44D7-8D84-5A8447B90DD8}" srcOrd="0" destOrd="0" presId="urn:microsoft.com/office/officeart/2005/8/layout/chevron2"/>
    <dgm:cxn modelId="{B87BD119-92C2-4730-92CD-BFEC9D8ADB12}" srcId="{070D4E05-EFD6-4BD1-97EC-0274A7D43D9B}" destId="{4B97B2EC-AB35-4928-B911-631254B27E4D}" srcOrd="0" destOrd="0" parTransId="{A56260CA-42D0-41FC-87E4-B2CA27EC20DB}" sibTransId="{DB49D95D-C4C4-49F1-A228-5EFEBF4C2A4D}"/>
    <dgm:cxn modelId="{8C543A82-0338-4FA8-A1A4-28665583E55D}" type="presOf" srcId="{E252BC51-4D5C-4657-A730-CFFE716EED15}" destId="{436F47B4-839B-486C-B981-0B4676884E30}" srcOrd="0" destOrd="0" presId="urn:microsoft.com/office/officeart/2005/8/layout/chevron2"/>
    <dgm:cxn modelId="{DAFAF4D1-6CF0-4419-9E80-78290140EAB3}" srcId="{D8EBEBDF-34A1-44F5-A286-2BAC83E33DF5}" destId="{6A32161D-9411-47BF-ADDF-27E242CF0425}" srcOrd="7" destOrd="0" parTransId="{7D983E15-781C-474C-83E5-E63E139E97B8}" sibTransId="{02E6D2F9-3B7E-46CE-A220-DDA419C38BBA}"/>
    <dgm:cxn modelId="{9005B10B-8235-4732-AAE8-30B07977D41A}" srcId="{D8EBEBDF-34A1-44F5-A286-2BAC83E33DF5}" destId="{E252BC51-4D5C-4657-A730-CFFE716EED15}" srcOrd="6" destOrd="0" parTransId="{B832F38E-B0B9-49F3-B5C3-5311F55D3EF4}" sibTransId="{F9660EE1-889F-471B-B066-9934962B8E2E}"/>
    <dgm:cxn modelId="{7A36C33A-4E40-4D54-B9C8-62B14387909B}" type="presOf" srcId="{766419F8-9FDA-4A46-9573-0C430CE4EF7B}" destId="{C1BDDF7C-0E5E-4B57-BCFB-76AE16FE5CFB}" srcOrd="0" destOrd="0" presId="urn:microsoft.com/office/officeart/2005/8/layout/chevron2"/>
    <dgm:cxn modelId="{12B43AAB-FDDF-4F04-9D78-016844F53630}" type="presOf" srcId="{A16F6BFE-5E69-4B8B-B771-E72FD2D868AC}" destId="{204EFEC2-2D22-4D74-A7DA-5A24AE9E0A5B}" srcOrd="0" destOrd="0" presId="urn:microsoft.com/office/officeart/2005/8/layout/chevron2"/>
    <dgm:cxn modelId="{1B3D0B10-316A-4720-8EB6-050CADE4873D}" srcId="{D8EBEBDF-34A1-44F5-A286-2BAC83E33DF5}" destId="{5E0EC93B-5B61-44BA-935C-1172238D5C94}" srcOrd="1" destOrd="0" parTransId="{B7663DF1-E9CF-4EC2-A0A3-16F4FD5761FB}" sibTransId="{B19CE9F2-47C2-4C38-8BE7-8FF9702D7F83}"/>
    <dgm:cxn modelId="{A65F07D9-6482-4E70-B2CD-A076042167A9}" type="presOf" srcId="{5DE00306-D302-4ACF-93AD-66927E7FEB22}" destId="{96BCA1CB-590D-4287-8CFF-E3E63B64FB28}" srcOrd="0" destOrd="0" presId="urn:microsoft.com/office/officeart/2005/8/layout/chevron2"/>
    <dgm:cxn modelId="{BB177A51-A8BA-47EA-8350-8A2A9C9A2C04}" srcId="{D8EBEBDF-34A1-44F5-A286-2BAC83E33DF5}" destId="{A2FE95EF-4C2C-4306-B38B-9B3BA1AE55FE}" srcOrd="4" destOrd="0" parTransId="{970A47D2-FCCE-4AF1-BA0B-3462645824CD}" sibTransId="{070E1384-92DC-4FF0-A9EE-D5402C62B40E}"/>
    <dgm:cxn modelId="{7E7C9A3B-9216-486C-8D22-788E62EBCC80}" type="presOf" srcId="{070D4E05-EFD6-4BD1-97EC-0274A7D43D9B}" destId="{6C661397-B7BF-4B45-8EBD-CCA990A6E00C}" srcOrd="0" destOrd="0" presId="urn:microsoft.com/office/officeart/2005/8/layout/chevron2"/>
    <dgm:cxn modelId="{F2928B07-891A-4398-87AD-5EE4D856BC5E}" srcId="{893D752F-E258-4530-9E43-719094E0F0FA}" destId="{766419F8-9FDA-4A46-9573-0C430CE4EF7B}" srcOrd="0" destOrd="0" parTransId="{B954215E-CE9D-4E84-AB9F-032C0D692648}" sibTransId="{32627BE6-7663-4617-A1C7-3D4E50413F37}"/>
    <dgm:cxn modelId="{5481E34C-B85A-48B1-B7DA-7D162F8AE33E}" srcId="{D8EBEBDF-34A1-44F5-A286-2BAC83E33DF5}" destId="{070D4E05-EFD6-4BD1-97EC-0274A7D43D9B}" srcOrd="2" destOrd="0" parTransId="{EA114346-9B69-4588-95F0-01B6FE815827}" sibTransId="{9E184015-ABEB-4F94-A03E-9876C87E24B1}"/>
    <dgm:cxn modelId="{6E17B9A3-8039-4B02-9C30-8D3B48AE543F}" srcId="{E2D8FF48-2FD6-4F3D-9759-A159A6904EF8}" destId="{AFB14AC8-2F17-418D-B6D5-F3050DFF4947}" srcOrd="0" destOrd="0" parTransId="{B70AB2A8-759E-43E5-B84C-FE11E518B2B2}" sibTransId="{B90912F8-E328-4587-A7B3-495DDD7A26CA}"/>
    <dgm:cxn modelId="{33B8C41E-214A-4768-87BB-3F9244BF2D71}" srcId="{E252BC51-4D5C-4657-A730-CFFE716EED15}" destId="{5DE00306-D302-4ACF-93AD-66927E7FEB22}" srcOrd="0" destOrd="0" parTransId="{41A92845-B6ED-430A-B67E-B0EE44C796C6}" sibTransId="{7E6A5A38-856B-4A75-9E6C-40855DA5A3A0}"/>
    <dgm:cxn modelId="{6233792D-AD7D-4C27-9EC3-1593D58E7CCC}" type="presOf" srcId="{A2FE95EF-4C2C-4306-B38B-9B3BA1AE55FE}" destId="{82BE5D5F-B380-4C80-85CD-8F7591CE24FD}" srcOrd="0" destOrd="0" presId="urn:microsoft.com/office/officeart/2005/8/layout/chevron2"/>
    <dgm:cxn modelId="{423584CD-01E1-4346-A25F-B48FBED8BC8B}" srcId="{A16F6BFE-5E69-4B8B-B771-E72FD2D868AC}" destId="{03D3E195-2566-40F9-ABBF-EBFD00FF5809}" srcOrd="0" destOrd="0" parTransId="{530AB620-6A83-4400-875A-23A53D4BB232}" sibTransId="{A5E27649-5561-42E1-AC5D-D916BD9F30A7}"/>
    <dgm:cxn modelId="{4317FEE7-B10C-4776-895C-B127E307ED4D}" type="presOf" srcId="{37EE3009-0615-4D6E-852B-4C9BDEA4DFCF}" destId="{E3F4BB5C-BEEA-4295-9FD1-AECFF53D2647}" srcOrd="0" destOrd="0" presId="urn:microsoft.com/office/officeart/2005/8/layout/chevron2"/>
    <dgm:cxn modelId="{CCFB9907-DD31-4F7A-A240-5CC3AD0E95C6}" type="presOf" srcId="{E2D8FF48-2FD6-4F3D-9759-A159A6904EF8}" destId="{D0DCCE18-9A47-4A2A-9AF4-82B6B3F30300}" srcOrd="0" destOrd="0" presId="urn:microsoft.com/office/officeart/2005/8/layout/chevron2"/>
    <dgm:cxn modelId="{0FEC7844-FC5B-461C-AA17-2BDA7DCF16EB}" type="presOf" srcId="{D8EBEBDF-34A1-44F5-A286-2BAC83E33DF5}" destId="{67263CDE-1E9F-4ACF-B818-4458D0E1765C}" srcOrd="0" destOrd="0" presId="urn:microsoft.com/office/officeart/2005/8/layout/chevron2"/>
    <dgm:cxn modelId="{2EA9DA69-5148-4E95-A45A-4429EE77DD7B}" type="presOf" srcId="{03D3E195-2566-40F9-ABBF-EBFD00FF5809}" destId="{7E3A1DDE-42B1-410E-8018-B0060566F18D}" srcOrd="0" destOrd="0" presId="urn:microsoft.com/office/officeart/2005/8/layout/chevron2"/>
    <dgm:cxn modelId="{541FBF75-B7D8-4B54-B40F-714363748577}" type="presOf" srcId="{5E0EC93B-5B61-44BA-935C-1172238D5C94}" destId="{B5F7ADDE-56FB-4FB4-BECF-BF6380DB32E1}" srcOrd="0" destOrd="0" presId="urn:microsoft.com/office/officeart/2005/8/layout/chevron2"/>
    <dgm:cxn modelId="{69B8276A-AB91-4DF6-92C8-B089375DAD48}" type="presOf" srcId="{893D752F-E258-4530-9E43-719094E0F0FA}" destId="{9D2679CC-A157-457B-B825-93D0665BA71E}" srcOrd="0" destOrd="0" presId="urn:microsoft.com/office/officeart/2005/8/layout/chevron2"/>
    <dgm:cxn modelId="{6E9A4929-E924-4A48-BD89-C9B5F322AD70}" srcId="{D8EBEBDF-34A1-44F5-A286-2BAC83E33DF5}" destId="{893D752F-E258-4530-9E43-719094E0F0FA}" srcOrd="0" destOrd="0" parTransId="{A52978D2-A5A3-481B-84E7-E26EE37F5D25}" sibTransId="{74979B2C-8272-4607-8797-A36755F43032}"/>
    <dgm:cxn modelId="{6F30EE32-261D-4DA6-ADB7-4F30E341192B}" srcId="{D8EBEBDF-34A1-44F5-A286-2BAC83E33DF5}" destId="{E2D8FF48-2FD6-4F3D-9759-A159A6904EF8}" srcOrd="5" destOrd="0" parTransId="{160B58E0-364B-49AB-86A6-21CF8AAB3A1F}" sibTransId="{3AA013C9-05ED-4E67-94C6-5C88009F4453}"/>
    <dgm:cxn modelId="{84E437F6-4FD8-47AF-BEC8-30E4E864A199}" srcId="{D8EBEBDF-34A1-44F5-A286-2BAC83E33DF5}" destId="{A16F6BFE-5E69-4B8B-B771-E72FD2D868AC}" srcOrd="3" destOrd="0" parTransId="{0BD6614E-08DD-4709-82EE-7CD06FB877E9}" sibTransId="{A99C5ACB-1A74-4F9A-A342-E4857793467A}"/>
    <dgm:cxn modelId="{7CEBAD59-9C93-41E2-8B12-0B19F070DBC6}" type="presOf" srcId="{D535949F-A6AD-4F0E-959A-3CEFBF739697}" destId="{BBCB1515-6ECB-4DF0-AF49-FA863812D3B4}" srcOrd="0" destOrd="0" presId="urn:microsoft.com/office/officeart/2005/8/layout/chevron2"/>
    <dgm:cxn modelId="{7BD3F641-6210-4BB5-9B27-B5C0374B0F6A}" type="presOf" srcId="{7E807311-5083-4158-B960-4091574180A9}" destId="{EB0ED3C7-9215-48BC-B1BA-931B33C7F7EA}" srcOrd="0" destOrd="0" presId="urn:microsoft.com/office/officeart/2005/8/layout/chevron2"/>
    <dgm:cxn modelId="{E6D82DAE-6493-46A4-AA26-654E67D28EC4}" type="presParOf" srcId="{67263CDE-1E9F-4ACF-B818-4458D0E1765C}" destId="{1204B3AC-7043-4AEF-B4BB-DEAAC8B1052C}" srcOrd="0" destOrd="0" presId="urn:microsoft.com/office/officeart/2005/8/layout/chevron2"/>
    <dgm:cxn modelId="{23CBF79F-2E11-423E-95B0-C7577C41FA26}" type="presParOf" srcId="{1204B3AC-7043-4AEF-B4BB-DEAAC8B1052C}" destId="{9D2679CC-A157-457B-B825-93D0665BA71E}" srcOrd="0" destOrd="0" presId="urn:microsoft.com/office/officeart/2005/8/layout/chevron2"/>
    <dgm:cxn modelId="{79E08A8F-2F89-4417-A37F-BED0C356D341}" type="presParOf" srcId="{1204B3AC-7043-4AEF-B4BB-DEAAC8B1052C}" destId="{C1BDDF7C-0E5E-4B57-BCFB-76AE16FE5CFB}" srcOrd="1" destOrd="0" presId="urn:microsoft.com/office/officeart/2005/8/layout/chevron2"/>
    <dgm:cxn modelId="{A5E42A5F-6D38-4E89-8B83-4F12954B4421}" type="presParOf" srcId="{67263CDE-1E9F-4ACF-B818-4458D0E1765C}" destId="{86028BFB-9F86-417F-A945-A89038DDD8D7}" srcOrd="1" destOrd="0" presId="urn:microsoft.com/office/officeart/2005/8/layout/chevron2"/>
    <dgm:cxn modelId="{0B77534A-3A75-46FE-83A7-5A03EB8CBEAA}" type="presParOf" srcId="{67263CDE-1E9F-4ACF-B818-4458D0E1765C}" destId="{BBD8F99A-7A5F-4422-AD29-007668FBD731}" srcOrd="2" destOrd="0" presId="urn:microsoft.com/office/officeart/2005/8/layout/chevron2"/>
    <dgm:cxn modelId="{2687C0A7-EE77-4EA5-9E45-6CA05BE8945D}" type="presParOf" srcId="{BBD8F99A-7A5F-4422-AD29-007668FBD731}" destId="{B5F7ADDE-56FB-4FB4-BECF-BF6380DB32E1}" srcOrd="0" destOrd="0" presId="urn:microsoft.com/office/officeart/2005/8/layout/chevron2"/>
    <dgm:cxn modelId="{94157CD2-B895-47DB-AE6C-24E6180C4242}" type="presParOf" srcId="{BBD8F99A-7A5F-4422-AD29-007668FBD731}" destId="{BBCB1515-6ECB-4DF0-AF49-FA863812D3B4}" srcOrd="1" destOrd="0" presId="urn:microsoft.com/office/officeart/2005/8/layout/chevron2"/>
    <dgm:cxn modelId="{0C87CE21-FE53-4670-89C4-3629CCD5AF0F}" type="presParOf" srcId="{67263CDE-1E9F-4ACF-B818-4458D0E1765C}" destId="{AFE3CB27-4361-4248-A849-C950C229FE8C}" srcOrd="3" destOrd="0" presId="urn:microsoft.com/office/officeart/2005/8/layout/chevron2"/>
    <dgm:cxn modelId="{4812E156-C859-4DF1-9630-D25D1A81768B}" type="presParOf" srcId="{67263CDE-1E9F-4ACF-B818-4458D0E1765C}" destId="{C7EA65BF-4654-49E9-99D5-6D28068D90BC}" srcOrd="4" destOrd="0" presId="urn:microsoft.com/office/officeart/2005/8/layout/chevron2"/>
    <dgm:cxn modelId="{EACC5AEE-EAB9-4B4C-8A07-5E4B55381A1A}" type="presParOf" srcId="{C7EA65BF-4654-49E9-99D5-6D28068D90BC}" destId="{6C661397-B7BF-4B45-8EBD-CCA990A6E00C}" srcOrd="0" destOrd="0" presId="urn:microsoft.com/office/officeart/2005/8/layout/chevron2"/>
    <dgm:cxn modelId="{BCCE2076-5059-4508-9AD9-65EC9EECF3AE}" type="presParOf" srcId="{C7EA65BF-4654-49E9-99D5-6D28068D90BC}" destId="{4F6B7A64-F122-44D7-8D84-5A8447B90DD8}" srcOrd="1" destOrd="0" presId="urn:microsoft.com/office/officeart/2005/8/layout/chevron2"/>
    <dgm:cxn modelId="{C343BDBB-1AB8-4161-BE5D-BE40D59A508A}" type="presParOf" srcId="{67263CDE-1E9F-4ACF-B818-4458D0E1765C}" destId="{E58A7F05-FBA8-42A1-AE66-34725FE823C5}" srcOrd="5" destOrd="0" presId="urn:microsoft.com/office/officeart/2005/8/layout/chevron2"/>
    <dgm:cxn modelId="{8F71E4D3-234B-4BE6-B566-1DDBA1E08992}" type="presParOf" srcId="{67263CDE-1E9F-4ACF-B818-4458D0E1765C}" destId="{DBE4D7E0-E52C-4944-82A3-33859B6AD04E}" srcOrd="6" destOrd="0" presId="urn:microsoft.com/office/officeart/2005/8/layout/chevron2"/>
    <dgm:cxn modelId="{B46E5965-462E-451E-BF35-98599DE878DF}" type="presParOf" srcId="{DBE4D7E0-E52C-4944-82A3-33859B6AD04E}" destId="{204EFEC2-2D22-4D74-A7DA-5A24AE9E0A5B}" srcOrd="0" destOrd="0" presId="urn:microsoft.com/office/officeart/2005/8/layout/chevron2"/>
    <dgm:cxn modelId="{B5707306-EB06-4182-B8D7-1FF61FFCF6C3}" type="presParOf" srcId="{DBE4D7E0-E52C-4944-82A3-33859B6AD04E}" destId="{7E3A1DDE-42B1-410E-8018-B0060566F18D}" srcOrd="1" destOrd="0" presId="urn:microsoft.com/office/officeart/2005/8/layout/chevron2"/>
    <dgm:cxn modelId="{10BC79ED-F5EF-42BE-B80A-B3D54DFF0723}" type="presParOf" srcId="{67263CDE-1E9F-4ACF-B818-4458D0E1765C}" destId="{E61528CD-060B-47FF-BE34-66E2CA183F75}" srcOrd="7" destOrd="0" presId="urn:microsoft.com/office/officeart/2005/8/layout/chevron2"/>
    <dgm:cxn modelId="{08D1BAA7-D104-4ABC-BB1B-05DCA0FADD6F}" type="presParOf" srcId="{67263CDE-1E9F-4ACF-B818-4458D0E1765C}" destId="{BF628997-B2AB-41A3-8C37-608A373405DF}" srcOrd="8" destOrd="0" presId="urn:microsoft.com/office/officeart/2005/8/layout/chevron2"/>
    <dgm:cxn modelId="{F3D7F3FD-A596-41FC-B844-73AE0B3811B7}" type="presParOf" srcId="{BF628997-B2AB-41A3-8C37-608A373405DF}" destId="{82BE5D5F-B380-4C80-85CD-8F7591CE24FD}" srcOrd="0" destOrd="0" presId="urn:microsoft.com/office/officeart/2005/8/layout/chevron2"/>
    <dgm:cxn modelId="{EF00AD5E-4E43-4694-ADFF-25EC5BB1CF9B}" type="presParOf" srcId="{BF628997-B2AB-41A3-8C37-608A373405DF}" destId="{E3F4BB5C-BEEA-4295-9FD1-AECFF53D2647}" srcOrd="1" destOrd="0" presId="urn:microsoft.com/office/officeart/2005/8/layout/chevron2"/>
    <dgm:cxn modelId="{849F7EF1-0611-465A-B2E2-E4F73F54B9A4}" type="presParOf" srcId="{67263CDE-1E9F-4ACF-B818-4458D0E1765C}" destId="{A2129182-9811-4FDD-A64E-76C94462D61F}" srcOrd="9" destOrd="0" presId="urn:microsoft.com/office/officeart/2005/8/layout/chevron2"/>
    <dgm:cxn modelId="{96AB74EF-DBFD-4CF0-AAFF-248190966F6F}" type="presParOf" srcId="{67263CDE-1E9F-4ACF-B818-4458D0E1765C}" destId="{9D94F277-CE81-4F57-BF74-745B563EA736}" srcOrd="10" destOrd="0" presId="urn:microsoft.com/office/officeart/2005/8/layout/chevron2"/>
    <dgm:cxn modelId="{18E7A5C1-E7FE-4404-8831-46D6975A09EE}" type="presParOf" srcId="{9D94F277-CE81-4F57-BF74-745B563EA736}" destId="{D0DCCE18-9A47-4A2A-9AF4-82B6B3F30300}" srcOrd="0" destOrd="0" presId="urn:microsoft.com/office/officeart/2005/8/layout/chevron2"/>
    <dgm:cxn modelId="{5E0896D4-55C5-46C5-84D5-743085855BDE}" type="presParOf" srcId="{9D94F277-CE81-4F57-BF74-745B563EA736}" destId="{4849FD7F-4E3B-40F8-A094-58D9DC0294BB}" srcOrd="1" destOrd="0" presId="urn:microsoft.com/office/officeart/2005/8/layout/chevron2"/>
    <dgm:cxn modelId="{4AE07AF9-1105-423E-9CC4-ABF38303D954}" type="presParOf" srcId="{67263CDE-1E9F-4ACF-B818-4458D0E1765C}" destId="{4C3FACA2-FADB-4FF7-B40C-2DB292120B21}" srcOrd="11" destOrd="0" presId="urn:microsoft.com/office/officeart/2005/8/layout/chevron2"/>
    <dgm:cxn modelId="{A61D94D7-DD88-4062-A068-637C07C18C52}" type="presParOf" srcId="{67263CDE-1E9F-4ACF-B818-4458D0E1765C}" destId="{1B990644-1166-4F98-90BC-FAA7180882C1}" srcOrd="12" destOrd="0" presId="urn:microsoft.com/office/officeart/2005/8/layout/chevron2"/>
    <dgm:cxn modelId="{2536F067-DD3C-485D-87B5-FD45B7B33047}" type="presParOf" srcId="{1B990644-1166-4F98-90BC-FAA7180882C1}" destId="{436F47B4-839B-486C-B981-0B4676884E30}" srcOrd="0" destOrd="0" presId="urn:microsoft.com/office/officeart/2005/8/layout/chevron2"/>
    <dgm:cxn modelId="{EFD4437E-AAFD-4758-B9D4-F9997B2C641C}" type="presParOf" srcId="{1B990644-1166-4F98-90BC-FAA7180882C1}" destId="{96BCA1CB-590D-4287-8CFF-E3E63B64FB28}" srcOrd="1" destOrd="0" presId="urn:microsoft.com/office/officeart/2005/8/layout/chevron2"/>
    <dgm:cxn modelId="{F1342165-F19E-482C-BCC1-F407C8FE45CF}" type="presParOf" srcId="{67263CDE-1E9F-4ACF-B818-4458D0E1765C}" destId="{94772108-C567-4422-9FE3-080E6F78C79A}" srcOrd="13" destOrd="0" presId="urn:microsoft.com/office/officeart/2005/8/layout/chevron2"/>
    <dgm:cxn modelId="{69DC234E-6487-4200-8395-FCAF2D6C43A6}" type="presParOf" srcId="{67263CDE-1E9F-4ACF-B818-4458D0E1765C}" destId="{F15E71E8-8C72-4B12-97CD-8049EBF9C14C}" srcOrd="14" destOrd="0" presId="urn:microsoft.com/office/officeart/2005/8/layout/chevron2"/>
    <dgm:cxn modelId="{BEC26B16-F629-415F-AC05-9BF8E720323E}" type="presParOf" srcId="{F15E71E8-8C72-4B12-97CD-8049EBF9C14C}" destId="{2B42CB86-41F7-46D6-A641-750F9C060858}" srcOrd="0" destOrd="0" presId="urn:microsoft.com/office/officeart/2005/8/layout/chevron2"/>
    <dgm:cxn modelId="{9B3F1CB0-1361-4E08-8FEF-ED82B9FDBB19}" type="presParOf" srcId="{F15E71E8-8C72-4B12-97CD-8049EBF9C14C}" destId="{EB0ED3C7-9215-48BC-B1BA-931B33C7F7E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BC2F1-F44D-42CD-9D80-D4694431EF60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9EA76E-9562-4DAC-9ADB-13F25FD9C2BC}">
      <dgm:prSet phldrT="[Текст]"/>
      <dgm:spPr/>
      <dgm:t>
        <a:bodyPr/>
        <a:lstStyle/>
        <a:p>
          <a:r>
            <a:rPr lang="uk-UA" dirty="0" smtClean="0"/>
            <a:t>постійне оцінювання результатів і процесу навчання, якості та ефективності функціонування всієї системи ЗСО та її окремих компонентів;</a:t>
          </a:r>
          <a:endParaRPr lang="uk-UA" dirty="0"/>
        </a:p>
      </dgm:t>
    </dgm:pt>
    <dgm:pt modelId="{F961840C-2597-413C-AF48-ACEB849B7670}" type="parTrans" cxnId="{EEF241B7-29CF-445A-8228-E05F5E102739}">
      <dgm:prSet/>
      <dgm:spPr/>
      <dgm:t>
        <a:bodyPr/>
        <a:lstStyle/>
        <a:p>
          <a:endParaRPr lang="uk-UA"/>
        </a:p>
      </dgm:t>
    </dgm:pt>
    <dgm:pt modelId="{E5B766E5-8019-4426-8622-52C734999CAB}" type="sibTrans" cxnId="{EEF241B7-29CF-445A-8228-E05F5E102739}">
      <dgm:prSet/>
      <dgm:spPr/>
      <dgm:t>
        <a:bodyPr/>
        <a:lstStyle/>
        <a:p>
          <a:endParaRPr lang="uk-UA"/>
        </a:p>
      </dgm:t>
    </dgm:pt>
    <dgm:pt modelId="{E711DD9C-2C25-4F9B-B0B0-AF8830B74161}">
      <dgm:prSet/>
      <dgm:spPr/>
      <dgm:t>
        <a:bodyPr/>
        <a:lstStyle/>
        <a:p>
          <a:r>
            <a:rPr lang="uk-UA" dirty="0" smtClean="0"/>
            <a:t>необхідність здійснення комплексного оцінювання стану цієї системи на основі системного аналізу всіх факторів.</a:t>
          </a:r>
          <a:endParaRPr lang="uk-UA" dirty="0"/>
        </a:p>
      </dgm:t>
    </dgm:pt>
    <dgm:pt modelId="{BC6924BD-1629-4380-8186-B612317E9714}" type="parTrans" cxnId="{893864B0-24F0-40C1-A53B-64E56A26A9B6}">
      <dgm:prSet/>
      <dgm:spPr/>
      <dgm:t>
        <a:bodyPr/>
        <a:lstStyle/>
        <a:p>
          <a:endParaRPr lang="uk-UA"/>
        </a:p>
      </dgm:t>
    </dgm:pt>
    <dgm:pt modelId="{7BFEBC90-F439-4C93-AC35-939471F88EA2}" type="sibTrans" cxnId="{893864B0-24F0-40C1-A53B-64E56A26A9B6}">
      <dgm:prSet/>
      <dgm:spPr/>
      <dgm:t>
        <a:bodyPr/>
        <a:lstStyle/>
        <a:p>
          <a:endParaRPr lang="uk-UA"/>
        </a:p>
      </dgm:t>
    </dgm:pt>
    <dgm:pt modelId="{6E0A2863-F19D-40A2-96D0-B581FB7CF47C}">
      <dgm:prSet phldrT="[Текст]"/>
      <dgm:spPr/>
      <dgm:t>
        <a:bodyPr/>
        <a:lstStyle/>
        <a:p>
          <a:endParaRPr lang="uk-UA" dirty="0"/>
        </a:p>
      </dgm:t>
    </dgm:pt>
    <dgm:pt modelId="{F697389F-691E-485E-A1B0-022C97545681}" type="parTrans" cxnId="{3D9805BE-B73A-4ADE-B22D-24477E508EA4}">
      <dgm:prSet/>
      <dgm:spPr/>
      <dgm:t>
        <a:bodyPr/>
        <a:lstStyle/>
        <a:p>
          <a:endParaRPr lang="uk-UA"/>
        </a:p>
      </dgm:t>
    </dgm:pt>
    <dgm:pt modelId="{2602CACE-765F-4E28-BFF3-7F3B25D7B054}" type="sibTrans" cxnId="{3D9805BE-B73A-4ADE-B22D-24477E508EA4}">
      <dgm:prSet/>
      <dgm:spPr/>
      <dgm:t>
        <a:bodyPr/>
        <a:lstStyle/>
        <a:p>
          <a:endParaRPr lang="uk-UA"/>
        </a:p>
      </dgm:t>
    </dgm:pt>
    <dgm:pt modelId="{1999743A-133C-4BE1-80F2-E77B76C55576}">
      <dgm:prSet phldrT="[Текст]"/>
      <dgm:spPr/>
      <dgm:t>
        <a:bodyPr/>
        <a:lstStyle/>
        <a:p>
          <a:endParaRPr lang="uk-UA" dirty="0"/>
        </a:p>
      </dgm:t>
    </dgm:pt>
    <dgm:pt modelId="{E6ECD08E-AC7F-47A6-88F2-FE6E6BFDA5F1}" type="parTrans" cxnId="{12352EBA-0A05-499F-8E1F-BE1AB22D4245}">
      <dgm:prSet/>
      <dgm:spPr/>
      <dgm:t>
        <a:bodyPr/>
        <a:lstStyle/>
        <a:p>
          <a:endParaRPr lang="uk-UA"/>
        </a:p>
      </dgm:t>
    </dgm:pt>
    <dgm:pt modelId="{028B09C6-F27B-4B06-910F-F9523DCBA2E4}" type="sibTrans" cxnId="{12352EBA-0A05-499F-8E1F-BE1AB22D4245}">
      <dgm:prSet/>
      <dgm:spPr/>
      <dgm:t>
        <a:bodyPr/>
        <a:lstStyle/>
        <a:p>
          <a:endParaRPr lang="uk-UA"/>
        </a:p>
      </dgm:t>
    </dgm:pt>
    <dgm:pt modelId="{76F14407-E9A5-41F9-B600-F2EE4C8F228A}">
      <dgm:prSet phldrT="[Текст]"/>
      <dgm:spPr/>
      <dgm:t>
        <a:bodyPr/>
        <a:lstStyle/>
        <a:p>
          <a:r>
            <a:rPr lang="uk-UA" i="1" u="sng" dirty="0" smtClean="0"/>
            <a:t>Сократівська мудрість «пізнай самого себе» у даному контексті означає:</a:t>
          </a:r>
          <a:endParaRPr lang="uk-UA" dirty="0"/>
        </a:p>
      </dgm:t>
    </dgm:pt>
    <dgm:pt modelId="{D4B6D460-5014-46DA-9BAA-0D3BBE84E855}" type="sibTrans" cxnId="{E9EB264C-AB92-46A8-B611-23A712580F31}">
      <dgm:prSet/>
      <dgm:spPr/>
      <dgm:t>
        <a:bodyPr/>
        <a:lstStyle/>
        <a:p>
          <a:endParaRPr lang="uk-UA"/>
        </a:p>
      </dgm:t>
    </dgm:pt>
    <dgm:pt modelId="{8F44001E-ABE2-4468-AE96-63FAE568DA79}" type="parTrans" cxnId="{E9EB264C-AB92-46A8-B611-23A712580F31}">
      <dgm:prSet/>
      <dgm:spPr/>
      <dgm:t>
        <a:bodyPr/>
        <a:lstStyle/>
        <a:p>
          <a:endParaRPr lang="uk-UA"/>
        </a:p>
      </dgm:t>
    </dgm:pt>
    <dgm:pt modelId="{EDB3E9A8-8406-4E94-899E-1A7F06496009}" type="pres">
      <dgm:prSet presAssocID="{634BC2F1-F44D-42CD-9D80-D4694431EF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B1A3383-2F9C-44BA-A098-42E4027F104E}" type="pres">
      <dgm:prSet presAssocID="{76F14407-E9A5-41F9-B600-F2EE4C8F228A}" presName="linNode" presStyleCnt="0"/>
      <dgm:spPr/>
    </dgm:pt>
    <dgm:pt modelId="{5E811639-9415-4C18-BEB2-7F758E3A6B87}" type="pres">
      <dgm:prSet presAssocID="{76F14407-E9A5-41F9-B600-F2EE4C8F228A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59DD2D-1C53-41AB-951A-540390B009BC}" type="pres">
      <dgm:prSet presAssocID="{76F14407-E9A5-41F9-B600-F2EE4C8F228A}" presName="bracket" presStyleLbl="parChTrans1D1" presStyleIdx="0" presStyleCnt="1"/>
      <dgm:spPr/>
    </dgm:pt>
    <dgm:pt modelId="{A836147D-8120-49BD-97FF-64CE3CE18B26}" type="pres">
      <dgm:prSet presAssocID="{76F14407-E9A5-41F9-B600-F2EE4C8F228A}" presName="spH" presStyleCnt="0"/>
      <dgm:spPr/>
    </dgm:pt>
    <dgm:pt modelId="{96A811CE-F2A2-4A8C-98AD-E815CE197EE6}" type="pres">
      <dgm:prSet presAssocID="{76F14407-E9A5-41F9-B600-F2EE4C8F228A}" presName="desTx" presStyleLbl="node1" presStyleIdx="0" presStyleCnt="1" custScaleY="140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50AED0D-5E5A-4AFB-A8F0-E70536505FDD}" type="presOf" srcId="{E711DD9C-2C25-4F9B-B0B0-AF8830B74161}" destId="{96A811CE-F2A2-4A8C-98AD-E815CE197EE6}" srcOrd="0" destOrd="3" presId="urn:diagrams.loki3.com/BracketList+Icon"/>
    <dgm:cxn modelId="{3D9805BE-B73A-4ADE-B22D-24477E508EA4}" srcId="{76F14407-E9A5-41F9-B600-F2EE4C8F228A}" destId="{6E0A2863-F19D-40A2-96D0-B581FB7CF47C}" srcOrd="2" destOrd="0" parTransId="{F697389F-691E-485E-A1B0-022C97545681}" sibTransId="{2602CACE-765F-4E28-BFF3-7F3B25D7B054}"/>
    <dgm:cxn modelId="{1E1255C8-FF42-4130-9CE9-5327B0C5E4CD}" type="presOf" srcId="{6E0A2863-F19D-40A2-96D0-B581FB7CF47C}" destId="{96A811CE-F2A2-4A8C-98AD-E815CE197EE6}" srcOrd="0" destOrd="2" presId="urn:diagrams.loki3.com/BracketList+Icon"/>
    <dgm:cxn modelId="{893864B0-24F0-40C1-A53B-64E56A26A9B6}" srcId="{76F14407-E9A5-41F9-B600-F2EE4C8F228A}" destId="{E711DD9C-2C25-4F9B-B0B0-AF8830B74161}" srcOrd="3" destOrd="0" parTransId="{BC6924BD-1629-4380-8186-B612317E9714}" sibTransId="{7BFEBC90-F439-4C93-AC35-939471F88EA2}"/>
    <dgm:cxn modelId="{59BC8B1E-55AF-4628-B32A-D4C52DB8954F}" type="presOf" srcId="{76F14407-E9A5-41F9-B600-F2EE4C8F228A}" destId="{5E811639-9415-4C18-BEB2-7F758E3A6B87}" srcOrd="0" destOrd="0" presId="urn:diagrams.loki3.com/BracketList+Icon"/>
    <dgm:cxn modelId="{EEF241B7-29CF-445A-8228-E05F5E102739}" srcId="{76F14407-E9A5-41F9-B600-F2EE4C8F228A}" destId="{DE9EA76E-9562-4DAC-9ADB-13F25FD9C2BC}" srcOrd="0" destOrd="0" parTransId="{F961840C-2597-413C-AF48-ACEB849B7670}" sibTransId="{E5B766E5-8019-4426-8622-52C734999CAB}"/>
    <dgm:cxn modelId="{957EAF0C-FD73-4EC8-AE00-42B70F620346}" type="presOf" srcId="{DE9EA76E-9562-4DAC-9ADB-13F25FD9C2BC}" destId="{96A811CE-F2A2-4A8C-98AD-E815CE197EE6}" srcOrd="0" destOrd="0" presId="urn:diagrams.loki3.com/BracketList+Icon"/>
    <dgm:cxn modelId="{FDCD3566-B24D-4EFE-8306-0221E0B2D8CA}" type="presOf" srcId="{1999743A-133C-4BE1-80F2-E77B76C55576}" destId="{96A811CE-F2A2-4A8C-98AD-E815CE197EE6}" srcOrd="0" destOrd="1" presId="urn:diagrams.loki3.com/BracketList+Icon"/>
    <dgm:cxn modelId="{19FE79BB-22A0-4ECC-8D59-5468A45EDF04}" type="presOf" srcId="{634BC2F1-F44D-42CD-9D80-D4694431EF60}" destId="{EDB3E9A8-8406-4E94-899E-1A7F06496009}" srcOrd="0" destOrd="0" presId="urn:diagrams.loki3.com/BracketList+Icon"/>
    <dgm:cxn modelId="{E9EB264C-AB92-46A8-B611-23A712580F31}" srcId="{634BC2F1-F44D-42CD-9D80-D4694431EF60}" destId="{76F14407-E9A5-41F9-B600-F2EE4C8F228A}" srcOrd="0" destOrd="0" parTransId="{8F44001E-ABE2-4468-AE96-63FAE568DA79}" sibTransId="{D4B6D460-5014-46DA-9BAA-0D3BBE84E855}"/>
    <dgm:cxn modelId="{12352EBA-0A05-499F-8E1F-BE1AB22D4245}" srcId="{76F14407-E9A5-41F9-B600-F2EE4C8F228A}" destId="{1999743A-133C-4BE1-80F2-E77B76C55576}" srcOrd="1" destOrd="0" parTransId="{E6ECD08E-AC7F-47A6-88F2-FE6E6BFDA5F1}" sibTransId="{028B09C6-F27B-4B06-910F-F9523DCBA2E4}"/>
    <dgm:cxn modelId="{2E1C927F-8DED-4C28-B39B-4C5036FE3E69}" type="presParOf" srcId="{EDB3E9A8-8406-4E94-899E-1A7F06496009}" destId="{8B1A3383-2F9C-44BA-A098-42E4027F104E}" srcOrd="0" destOrd="0" presId="urn:diagrams.loki3.com/BracketList+Icon"/>
    <dgm:cxn modelId="{A6C5836F-A908-40F8-B5DC-433280A63FA0}" type="presParOf" srcId="{8B1A3383-2F9C-44BA-A098-42E4027F104E}" destId="{5E811639-9415-4C18-BEB2-7F758E3A6B87}" srcOrd="0" destOrd="0" presId="urn:diagrams.loki3.com/BracketList+Icon"/>
    <dgm:cxn modelId="{3A2F1A2D-0FC7-41E3-94E1-B2D6E8C05C7C}" type="presParOf" srcId="{8B1A3383-2F9C-44BA-A098-42E4027F104E}" destId="{8759DD2D-1C53-41AB-951A-540390B009BC}" srcOrd="1" destOrd="0" presId="urn:diagrams.loki3.com/BracketList+Icon"/>
    <dgm:cxn modelId="{47C60D9D-5992-45EF-B28D-B6A06E8FD2A5}" type="presParOf" srcId="{8B1A3383-2F9C-44BA-A098-42E4027F104E}" destId="{A836147D-8120-49BD-97FF-64CE3CE18B26}" srcOrd="2" destOrd="0" presId="urn:diagrams.loki3.com/BracketList+Icon"/>
    <dgm:cxn modelId="{5583C333-C64E-45A0-98D3-560F7EF9514D}" type="presParOf" srcId="{8B1A3383-2F9C-44BA-A098-42E4027F104E}" destId="{96A811CE-F2A2-4A8C-98AD-E815CE197EE6}" srcOrd="3" destOrd="0" presId="urn:diagrams.loki3.com/BracketList+Icon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3D791-3100-431E-8BF7-1BCB7FECF2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035B002-489A-4292-9DEC-9B240A509D80}">
      <dgm:prSet phldrT="[Текст]" custT="1"/>
      <dgm:spPr/>
      <dgm:t>
        <a:bodyPr/>
        <a:lstStyle/>
        <a:p>
          <a:r>
            <a:rPr lang="uk-UA" sz="2000" dirty="0" smtClean="0"/>
            <a:t>якість навчального процесу як результату педагогічної діяльності</a:t>
          </a:r>
          <a:endParaRPr lang="uk-UA" sz="2000" dirty="0"/>
        </a:p>
      </dgm:t>
    </dgm:pt>
    <dgm:pt modelId="{CCCD4473-8120-4D5E-8859-9EA93CF0D3AD}" type="parTrans" cxnId="{71965E26-0A7D-4626-8FF1-1CFCDEAAE8E5}">
      <dgm:prSet/>
      <dgm:spPr/>
      <dgm:t>
        <a:bodyPr/>
        <a:lstStyle/>
        <a:p>
          <a:endParaRPr lang="uk-UA"/>
        </a:p>
      </dgm:t>
    </dgm:pt>
    <dgm:pt modelId="{043FF189-2F66-4EAD-992B-641C2CE3315B}" type="sibTrans" cxnId="{71965E26-0A7D-4626-8FF1-1CFCDEAAE8E5}">
      <dgm:prSet/>
      <dgm:spPr/>
      <dgm:t>
        <a:bodyPr/>
        <a:lstStyle/>
        <a:p>
          <a:endParaRPr lang="uk-UA"/>
        </a:p>
      </dgm:t>
    </dgm:pt>
    <dgm:pt modelId="{4BF540F2-D1FD-40EC-8969-0B23D3DB05FB}">
      <dgm:prSet phldrT="[Текст]" custT="1"/>
      <dgm:spPr/>
      <dgm:t>
        <a:bodyPr/>
        <a:lstStyle/>
        <a:p>
          <a:r>
            <a:rPr lang="uk-UA" sz="2000" dirty="0" smtClean="0"/>
            <a:t>якість професійної підготовки і кваліфікації педагогічних та науково-педагогічних кадрів</a:t>
          </a:r>
          <a:endParaRPr lang="uk-UA" sz="2000" dirty="0"/>
        </a:p>
      </dgm:t>
    </dgm:pt>
    <dgm:pt modelId="{DEB5A61F-EBA0-4887-9145-1B930964ECB7}" type="parTrans" cxnId="{FD345BFC-80ED-4A17-8C95-18927B2C3FCD}">
      <dgm:prSet/>
      <dgm:spPr/>
      <dgm:t>
        <a:bodyPr/>
        <a:lstStyle/>
        <a:p>
          <a:endParaRPr lang="uk-UA"/>
        </a:p>
      </dgm:t>
    </dgm:pt>
    <dgm:pt modelId="{599D3DDE-2D7C-4A43-BAAF-4992E16C5722}" type="sibTrans" cxnId="{FD345BFC-80ED-4A17-8C95-18927B2C3FCD}">
      <dgm:prSet/>
      <dgm:spPr/>
      <dgm:t>
        <a:bodyPr/>
        <a:lstStyle/>
        <a:p>
          <a:endParaRPr lang="uk-UA"/>
        </a:p>
      </dgm:t>
    </dgm:pt>
    <dgm:pt modelId="{3BA8D580-C47B-4A25-AC60-4E97D3DD0787}">
      <dgm:prSet phldrT="[Текст]" custT="1"/>
      <dgm:spPr/>
      <dgm:t>
        <a:bodyPr/>
        <a:lstStyle/>
        <a:p>
          <a:r>
            <a:rPr lang="uk-UA" sz="1600" dirty="0" smtClean="0"/>
            <a:t>якість ресурсного забезпечення та навчального середовища, в якому відбувається освітній процес (правового, фінансового, кадрового, науково-методичного, матеріально-технічного)</a:t>
          </a:r>
          <a:endParaRPr lang="uk-UA" sz="1600" dirty="0"/>
        </a:p>
      </dgm:t>
    </dgm:pt>
    <dgm:pt modelId="{91EEAB25-FCE9-44AF-9288-E8DDBC2B9530}" type="parTrans" cxnId="{3A331754-F3C2-4B6E-B223-0C024E1FD9A3}">
      <dgm:prSet/>
      <dgm:spPr/>
      <dgm:t>
        <a:bodyPr/>
        <a:lstStyle/>
        <a:p>
          <a:endParaRPr lang="uk-UA"/>
        </a:p>
      </dgm:t>
    </dgm:pt>
    <dgm:pt modelId="{3AA8567B-FD90-4773-9033-DC1BE72DF0B2}" type="sibTrans" cxnId="{3A331754-F3C2-4B6E-B223-0C024E1FD9A3}">
      <dgm:prSet/>
      <dgm:spPr/>
      <dgm:t>
        <a:bodyPr/>
        <a:lstStyle/>
        <a:p>
          <a:endParaRPr lang="uk-UA"/>
        </a:p>
      </dgm:t>
    </dgm:pt>
    <dgm:pt modelId="{DC999567-0881-4B09-B9E4-A5260B4F29C9}">
      <dgm:prSet custT="1"/>
      <dgm:spPr/>
      <dgm:t>
        <a:bodyPr/>
        <a:lstStyle/>
        <a:p>
          <a:r>
            <a:rPr lang="uk-UA" sz="2000" dirty="0" smtClean="0"/>
            <a:t>якість навчально-методичного забезпечення (освітніх програм та навчальної літератури, підручників, посібників)</a:t>
          </a:r>
          <a:endParaRPr lang="uk-UA" sz="2000" dirty="0"/>
        </a:p>
      </dgm:t>
    </dgm:pt>
    <dgm:pt modelId="{38E0FD19-0A93-4ECC-80FA-9ABB7110792C}" type="parTrans" cxnId="{064C0E49-98F2-4CFA-BAAE-69BDDCB9B455}">
      <dgm:prSet/>
      <dgm:spPr/>
      <dgm:t>
        <a:bodyPr/>
        <a:lstStyle/>
        <a:p>
          <a:endParaRPr lang="uk-UA"/>
        </a:p>
      </dgm:t>
    </dgm:pt>
    <dgm:pt modelId="{6ABD5852-9C68-44AC-AC39-C716E3DBF4F7}" type="sibTrans" cxnId="{064C0E49-98F2-4CFA-BAAE-69BDDCB9B455}">
      <dgm:prSet/>
      <dgm:spPr/>
      <dgm:t>
        <a:bodyPr/>
        <a:lstStyle/>
        <a:p>
          <a:endParaRPr lang="uk-UA"/>
        </a:p>
      </dgm:t>
    </dgm:pt>
    <dgm:pt modelId="{47281CAF-F73F-4161-875C-B6CC1471F195}">
      <dgm:prSet custT="1"/>
      <dgm:spPr/>
      <dgm:t>
        <a:bodyPr/>
        <a:lstStyle/>
        <a:p>
          <a:r>
            <a:rPr lang="uk-UA" sz="2000" dirty="0" smtClean="0"/>
            <a:t>якість особистісних рис і здібностей учнів</a:t>
          </a:r>
          <a:endParaRPr lang="uk-UA" sz="2000" dirty="0"/>
        </a:p>
      </dgm:t>
    </dgm:pt>
    <dgm:pt modelId="{13E1BEB7-EB39-4CA0-B6AF-20248988FF5F}" type="parTrans" cxnId="{661EA95C-F097-428D-A1C7-86FB8D8E64DC}">
      <dgm:prSet/>
      <dgm:spPr/>
      <dgm:t>
        <a:bodyPr/>
        <a:lstStyle/>
        <a:p>
          <a:endParaRPr lang="uk-UA"/>
        </a:p>
      </dgm:t>
    </dgm:pt>
    <dgm:pt modelId="{127480E5-B5DB-43C1-BF77-EF1A3E32C924}" type="sibTrans" cxnId="{661EA95C-F097-428D-A1C7-86FB8D8E64DC}">
      <dgm:prSet/>
      <dgm:spPr/>
      <dgm:t>
        <a:bodyPr/>
        <a:lstStyle/>
        <a:p>
          <a:endParaRPr lang="uk-UA"/>
        </a:p>
      </dgm:t>
    </dgm:pt>
    <dgm:pt modelId="{C5B4BB21-0FD3-432B-8E7E-F52347AD1F52}">
      <dgm:prSet custT="1"/>
      <dgm:spPr/>
      <dgm:t>
        <a:bodyPr/>
        <a:lstStyle/>
        <a:p>
          <a:r>
            <a:rPr lang="uk-UA" sz="2000" dirty="0" smtClean="0"/>
            <a:t>якість проведення, інтерпретації результатів моніторингових досліджень у системі загальної середньої освіти</a:t>
          </a:r>
          <a:endParaRPr lang="uk-UA" sz="2000" dirty="0"/>
        </a:p>
      </dgm:t>
    </dgm:pt>
    <dgm:pt modelId="{BF124C2E-2F38-4493-8C83-14F733666260}" type="parTrans" cxnId="{4D5C8D74-9320-420C-96E2-53C8393A1AD3}">
      <dgm:prSet/>
      <dgm:spPr/>
      <dgm:t>
        <a:bodyPr/>
        <a:lstStyle/>
        <a:p>
          <a:endParaRPr lang="uk-UA"/>
        </a:p>
      </dgm:t>
    </dgm:pt>
    <dgm:pt modelId="{A1094ED2-B72E-464F-8057-D004C41AA1C8}" type="sibTrans" cxnId="{4D5C8D74-9320-420C-96E2-53C8393A1AD3}">
      <dgm:prSet/>
      <dgm:spPr/>
      <dgm:t>
        <a:bodyPr/>
        <a:lstStyle/>
        <a:p>
          <a:endParaRPr lang="uk-UA"/>
        </a:p>
      </dgm:t>
    </dgm:pt>
    <dgm:pt modelId="{00419C97-B3F6-443B-BAD2-A3D46CA6D3B7}">
      <dgm:prSet custT="1"/>
      <dgm:spPr/>
      <dgm:t>
        <a:bodyPr/>
        <a:lstStyle/>
        <a:p>
          <a:r>
            <a:rPr lang="uk-UA" sz="2000" dirty="0" smtClean="0"/>
            <a:t>якість та ефективність державно-громадського управління системою загально-середньої освіти</a:t>
          </a:r>
          <a:endParaRPr lang="uk-UA" sz="2000" dirty="0"/>
        </a:p>
      </dgm:t>
    </dgm:pt>
    <dgm:pt modelId="{006ED5EB-D609-4783-8B65-C9316E80D408}" type="parTrans" cxnId="{8592A486-CE25-4098-9871-A557AFA3F631}">
      <dgm:prSet/>
      <dgm:spPr/>
      <dgm:t>
        <a:bodyPr/>
        <a:lstStyle/>
        <a:p>
          <a:endParaRPr lang="uk-UA"/>
        </a:p>
      </dgm:t>
    </dgm:pt>
    <dgm:pt modelId="{065E5962-B13A-49FE-B73A-7B8175C094B3}" type="sibTrans" cxnId="{8592A486-CE25-4098-9871-A557AFA3F631}">
      <dgm:prSet/>
      <dgm:spPr/>
      <dgm:t>
        <a:bodyPr/>
        <a:lstStyle/>
        <a:p>
          <a:endParaRPr lang="uk-UA"/>
        </a:p>
      </dgm:t>
    </dgm:pt>
    <dgm:pt modelId="{D0C2845E-6734-4008-B49E-CD243C23D8AA}" type="pres">
      <dgm:prSet presAssocID="{4BB3D791-3100-431E-8BF7-1BCB7FECF2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17CBC9C6-28C0-46B8-8798-A7876637B319}" type="pres">
      <dgm:prSet presAssocID="{4BB3D791-3100-431E-8BF7-1BCB7FECF20C}" presName="Name1" presStyleCnt="0"/>
      <dgm:spPr/>
    </dgm:pt>
    <dgm:pt modelId="{6CBFF9FC-6314-490F-8A03-95377565E9D3}" type="pres">
      <dgm:prSet presAssocID="{4BB3D791-3100-431E-8BF7-1BCB7FECF20C}" presName="cycle" presStyleCnt="0"/>
      <dgm:spPr/>
    </dgm:pt>
    <dgm:pt modelId="{5694268A-DAFE-4640-8C29-CC8392CC836F}" type="pres">
      <dgm:prSet presAssocID="{4BB3D791-3100-431E-8BF7-1BCB7FECF20C}" presName="srcNode" presStyleLbl="node1" presStyleIdx="0" presStyleCnt="7"/>
      <dgm:spPr/>
    </dgm:pt>
    <dgm:pt modelId="{1DEF3023-6F0C-4AED-A349-E293416D5538}" type="pres">
      <dgm:prSet presAssocID="{4BB3D791-3100-431E-8BF7-1BCB7FECF20C}" presName="conn" presStyleLbl="parChTrans1D2" presStyleIdx="0" presStyleCnt="1"/>
      <dgm:spPr/>
      <dgm:t>
        <a:bodyPr/>
        <a:lstStyle/>
        <a:p>
          <a:endParaRPr lang="uk-UA"/>
        </a:p>
      </dgm:t>
    </dgm:pt>
    <dgm:pt modelId="{89ABBDC0-5951-4693-810F-0732E6B26F42}" type="pres">
      <dgm:prSet presAssocID="{4BB3D791-3100-431E-8BF7-1BCB7FECF20C}" presName="extraNode" presStyleLbl="node1" presStyleIdx="0" presStyleCnt="7"/>
      <dgm:spPr/>
    </dgm:pt>
    <dgm:pt modelId="{48DD149D-CC87-408A-8722-EE5D4D0EF282}" type="pres">
      <dgm:prSet presAssocID="{4BB3D791-3100-431E-8BF7-1BCB7FECF20C}" presName="dstNode" presStyleLbl="node1" presStyleIdx="0" presStyleCnt="7"/>
      <dgm:spPr/>
    </dgm:pt>
    <dgm:pt modelId="{3A044A6C-6BF3-4A4C-B7F0-F598E55110F2}" type="pres">
      <dgm:prSet presAssocID="{C035B002-489A-4292-9DEC-9B240A509D8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30174E-A6CA-4B8D-869B-1A2D78F58283}" type="pres">
      <dgm:prSet presAssocID="{C035B002-489A-4292-9DEC-9B240A509D80}" presName="accent_1" presStyleCnt="0"/>
      <dgm:spPr/>
    </dgm:pt>
    <dgm:pt modelId="{AEED3B8F-6AFB-4DF0-A507-3A69067E246E}" type="pres">
      <dgm:prSet presAssocID="{C035B002-489A-4292-9DEC-9B240A509D80}" presName="accentRepeatNode" presStyleLbl="solidFgAcc1" presStyleIdx="0" presStyleCnt="7"/>
      <dgm:spPr>
        <a:solidFill>
          <a:schemeClr val="bg1"/>
        </a:solidFill>
      </dgm:spPr>
    </dgm:pt>
    <dgm:pt modelId="{41F881C5-42D0-41B7-80ED-A7E637F903F4}" type="pres">
      <dgm:prSet presAssocID="{DC999567-0881-4B09-B9E4-A5260B4F29C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2921DE-9F8C-4F49-947B-D1FC83F64CA2}" type="pres">
      <dgm:prSet presAssocID="{DC999567-0881-4B09-B9E4-A5260B4F29C9}" presName="accent_2" presStyleCnt="0"/>
      <dgm:spPr/>
    </dgm:pt>
    <dgm:pt modelId="{4DB77170-2741-440E-9AD5-3DC9DDBC8B51}" type="pres">
      <dgm:prSet presAssocID="{DC999567-0881-4B09-B9E4-A5260B4F29C9}" presName="accentRepeatNode" presStyleLbl="solidFgAcc1" presStyleIdx="1" presStyleCnt="7"/>
      <dgm:spPr>
        <a:solidFill>
          <a:srgbClr val="FFFF00"/>
        </a:solidFill>
      </dgm:spPr>
    </dgm:pt>
    <dgm:pt modelId="{4334E3BF-0B1B-4C5A-9796-14EE59BBFA16}" type="pres">
      <dgm:prSet presAssocID="{4BF540F2-D1FD-40EC-8969-0B23D3DB05F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501C6F-1A00-4BA7-A1BB-92497BB57B62}" type="pres">
      <dgm:prSet presAssocID="{4BF540F2-D1FD-40EC-8969-0B23D3DB05FB}" presName="accent_3" presStyleCnt="0"/>
      <dgm:spPr/>
    </dgm:pt>
    <dgm:pt modelId="{6E78A791-7D28-427E-A8BC-80013C5A41C4}" type="pres">
      <dgm:prSet presAssocID="{4BF540F2-D1FD-40EC-8969-0B23D3DB05FB}" presName="accentRepeatNode" presStyleLbl="solidFgAcc1" presStyleIdx="2" presStyleCnt="7"/>
      <dgm:spPr>
        <a:solidFill>
          <a:schemeClr val="bg1"/>
        </a:solidFill>
      </dgm:spPr>
    </dgm:pt>
    <dgm:pt modelId="{AF8E8775-1501-45E8-867A-8F1C0EB40A8B}" type="pres">
      <dgm:prSet presAssocID="{47281CAF-F73F-4161-875C-B6CC1471F19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1D40AF-8C8C-478E-A3CB-39A7F58F4662}" type="pres">
      <dgm:prSet presAssocID="{47281CAF-F73F-4161-875C-B6CC1471F195}" presName="accent_4" presStyleCnt="0"/>
      <dgm:spPr/>
    </dgm:pt>
    <dgm:pt modelId="{64CCA0C7-AE3F-4117-8338-3B3FFAE2C40D}" type="pres">
      <dgm:prSet presAssocID="{47281CAF-F73F-4161-875C-B6CC1471F195}" presName="accentRepeatNode" presStyleLbl="solidFgAcc1" presStyleIdx="3" presStyleCnt="7"/>
      <dgm:spPr>
        <a:solidFill>
          <a:srgbClr val="FFFF00"/>
        </a:solidFill>
      </dgm:spPr>
    </dgm:pt>
    <dgm:pt modelId="{D0939D73-A32E-4FAF-8FF7-175D5FD159D9}" type="pres">
      <dgm:prSet presAssocID="{00419C97-B3F6-443B-BAD2-A3D46CA6D3B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8D6157-B606-4456-A260-3413539C7166}" type="pres">
      <dgm:prSet presAssocID="{00419C97-B3F6-443B-BAD2-A3D46CA6D3B7}" presName="accent_5" presStyleCnt="0"/>
      <dgm:spPr/>
    </dgm:pt>
    <dgm:pt modelId="{483802DF-536E-4E2B-818A-F4AB1D6A16D1}" type="pres">
      <dgm:prSet presAssocID="{00419C97-B3F6-443B-BAD2-A3D46CA6D3B7}" presName="accentRepeatNode" presStyleLbl="solidFgAcc1" presStyleIdx="4" presStyleCnt="7"/>
      <dgm:spPr>
        <a:solidFill>
          <a:schemeClr val="bg1"/>
        </a:solidFill>
      </dgm:spPr>
    </dgm:pt>
    <dgm:pt modelId="{6C908DE1-B9B5-46EB-A986-88BD0C96B194}" type="pres">
      <dgm:prSet presAssocID="{C5B4BB21-0FD3-432B-8E7E-F52347AD1F5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F613C2-4442-4D56-881E-4AABA1794CB1}" type="pres">
      <dgm:prSet presAssocID="{C5B4BB21-0FD3-432B-8E7E-F52347AD1F52}" presName="accent_6" presStyleCnt="0"/>
      <dgm:spPr/>
    </dgm:pt>
    <dgm:pt modelId="{4F8AAB1C-ADD0-4035-91B1-5A2EE25B650E}" type="pres">
      <dgm:prSet presAssocID="{C5B4BB21-0FD3-432B-8E7E-F52347AD1F52}" presName="accentRepeatNode" presStyleLbl="solidFgAcc1" presStyleIdx="5" presStyleCnt="7"/>
      <dgm:spPr>
        <a:solidFill>
          <a:srgbClr val="FFFF00"/>
        </a:solidFill>
      </dgm:spPr>
    </dgm:pt>
    <dgm:pt modelId="{3B68FD9F-9E3E-4159-9090-4599464FB654}" type="pres">
      <dgm:prSet presAssocID="{3BA8D580-C47B-4A25-AC60-4E97D3DD0787}" presName="text_7" presStyleLbl="node1" presStyleIdx="6" presStyleCnt="7" custScaleY="1443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C486D8-F7FA-4F54-9B03-343C8F1F92C4}" type="pres">
      <dgm:prSet presAssocID="{3BA8D580-C47B-4A25-AC60-4E97D3DD0787}" presName="accent_7" presStyleCnt="0"/>
      <dgm:spPr/>
    </dgm:pt>
    <dgm:pt modelId="{15DA7D85-AB9A-4145-B3C0-DA03AB521737}" type="pres">
      <dgm:prSet presAssocID="{3BA8D580-C47B-4A25-AC60-4E97D3DD0787}" presName="accentRepeatNode" presStyleLbl="solidFgAcc1" presStyleIdx="6" presStyleCnt="7"/>
      <dgm:spPr>
        <a:solidFill>
          <a:schemeClr val="bg1"/>
        </a:solidFill>
      </dgm:spPr>
    </dgm:pt>
  </dgm:ptLst>
  <dgm:cxnLst>
    <dgm:cxn modelId="{D4805BF1-1BF1-4A42-A386-138DC6DDE788}" type="presOf" srcId="{4BB3D791-3100-431E-8BF7-1BCB7FECF20C}" destId="{D0C2845E-6734-4008-B49E-CD243C23D8AA}" srcOrd="0" destOrd="0" presId="urn:microsoft.com/office/officeart/2008/layout/VerticalCurvedList"/>
    <dgm:cxn modelId="{D9E4F0EC-F727-40B4-A637-DD6F7FB88672}" type="presOf" srcId="{C5B4BB21-0FD3-432B-8E7E-F52347AD1F52}" destId="{6C908DE1-B9B5-46EB-A986-88BD0C96B194}" srcOrd="0" destOrd="0" presId="urn:microsoft.com/office/officeart/2008/layout/VerticalCurvedList"/>
    <dgm:cxn modelId="{109F768B-E186-4E58-99D0-27E06D4B3967}" type="presOf" srcId="{3BA8D580-C47B-4A25-AC60-4E97D3DD0787}" destId="{3B68FD9F-9E3E-4159-9090-4599464FB654}" srcOrd="0" destOrd="0" presId="urn:microsoft.com/office/officeart/2008/layout/VerticalCurvedList"/>
    <dgm:cxn modelId="{8592A486-CE25-4098-9871-A557AFA3F631}" srcId="{4BB3D791-3100-431E-8BF7-1BCB7FECF20C}" destId="{00419C97-B3F6-443B-BAD2-A3D46CA6D3B7}" srcOrd="4" destOrd="0" parTransId="{006ED5EB-D609-4783-8B65-C9316E80D408}" sibTransId="{065E5962-B13A-49FE-B73A-7B8175C094B3}"/>
    <dgm:cxn modelId="{8F7C6CE9-31A5-4417-A8D2-BD93328D60E5}" type="presOf" srcId="{4BF540F2-D1FD-40EC-8969-0B23D3DB05FB}" destId="{4334E3BF-0B1B-4C5A-9796-14EE59BBFA16}" srcOrd="0" destOrd="0" presId="urn:microsoft.com/office/officeart/2008/layout/VerticalCurvedList"/>
    <dgm:cxn modelId="{4953D283-C71A-461B-9EA1-EA8EC69EDD44}" type="presOf" srcId="{DC999567-0881-4B09-B9E4-A5260B4F29C9}" destId="{41F881C5-42D0-41B7-80ED-A7E637F903F4}" srcOrd="0" destOrd="0" presId="urn:microsoft.com/office/officeart/2008/layout/VerticalCurvedList"/>
    <dgm:cxn modelId="{A02B968E-5992-4D7F-9C72-D51417F81E30}" type="presOf" srcId="{C035B002-489A-4292-9DEC-9B240A509D80}" destId="{3A044A6C-6BF3-4A4C-B7F0-F598E55110F2}" srcOrd="0" destOrd="0" presId="urn:microsoft.com/office/officeart/2008/layout/VerticalCurvedList"/>
    <dgm:cxn modelId="{4EE45410-9A05-4FFD-A3F8-6F3C00B3665A}" type="presOf" srcId="{00419C97-B3F6-443B-BAD2-A3D46CA6D3B7}" destId="{D0939D73-A32E-4FAF-8FF7-175D5FD159D9}" srcOrd="0" destOrd="0" presId="urn:microsoft.com/office/officeart/2008/layout/VerticalCurvedList"/>
    <dgm:cxn modelId="{661EA95C-F097-428D-A1C7-86FB8D8E64DC}" srcId="{4BB3D791-3100-431E-8BF7-1BCB7FECF20C}" destId="{47281CAF-F73F-4161-875C-B6CC1471F195}" srcOrd="3" destOrd="0" parTransId="{13E1BEB7-EB39-4CA0-B6AF-20248988FF5F}" sibTransId="{127480E5-B5DB-43C1-BF77-EF1A3E32C924}"/>
    <dgm:cxn modelId="{0A94AE34-8FB5-42DA-846F-4F21107C95C4}" type="presOf" srcId="{043FF189-2F66-4EAD-992B-641C2CE3315B}" destId="{1DEF3023-6F0C-4AED-A349-E293416D5538}" srcOrd="0" destOrd="0" presId="urn:microsoft.com/office/officeart/2008/layout/VerticalCurvedList"/>
    <dgm:cxn modelId="{4D5C8D74-9320-420C-96E2-53C8393A1AD3}" srcId="{4BB3D791-3100-431E-8BF7-1BCB7FECF20C}" destId="{C5B4BB21-0FD3-432B-8E7E-F52347AD1F52}" srcOrd="5" destOrd="0" parTransId="{BF124C2E-2F38-4493-8C83-14F733666260}" sibTransId="{A1094ED2-B72E-464F-8057-D004C41AA1C8}"/>
    <dgm:cxn modelId="{3A331754-F3C2-4B6E-B223-0C024E1FD9A3}" srcId="{4BB3D791-3100-431E-8BF7-1BCB7FECF20C}" destId="{3BA8D580-C47B-4A25-AC60-4E97D3DD0787}" srcOrd="6" destOrd="0" parTransId="{91EEAB25-FCE9-44AF-9288-E8DDBC2B9530}" sibTransId="{3AA8567B-FD90-4773-9033-DC1BE72DF0B2}"/>
    <dgm:cxn modelId="{71965E26-0A7D-4626-8FF1-1CFCDEAAE8E5}" srcId="{4BB3D791-3100-431E-8BF7-1BCB7FECF20C}" destId="{C035B002-489A-4292-9DEC-9B240A509D80}" srcOrd="0" destOrd="0" parTransId="{CCCD4473-8120-4D5E-8859-9EA93CF0D3AD}" sibTransId="{043FF189-2F66-4EAD-992B-641C2CE3315B}"/>
    <dgm:cxn modelId="{FD345BFC-80ED-4A17-8C95-18927B2C3FCD}" srcId="{4BB3D791-3100-431E-8BF7-1BCB7FECF20C}" destId="{4BF540F2-D1FD-40EC-8969-0B23D3DB05FB}" srcOrd="2" destOrd="0" parTransId="{DEB5A61F-EBA0-4887-9145-1B930964ECB7}" sibTransId="{599D3DDE-2D7C-4A43-BAAF-4992E16C5722}"/>
    <dgm:cxn modelId="{064C0E49-98F2-4CFA-BAAE-69BDDCB9B455}" srcId="{4BB3D791-3100-431E-8BF7-1BCB7FECF20C}" destId="{DC999567-0881-4B09-B9E4-A5260B4F29C9}" srcOrd="1" destOrd="0" parTransId="{38E0FD19-0A93-4ECC-80FA-9ABB7110792C}" sibTransId="{6ABD5852-9C68-44AC-AC39-C716E3DBF4F7}"/>
    <dgm:cxn modelId="{3A4817A6-ED5E-483D-B38E-1C84443BDCB9}" type="presOf" srcId="{47281CAF-F73F-4161-875C-B6CC1471F195}" destId="{AF8E8775-1501-45E8-867A-8F1C0EB40A8B}" srcOrd="0" destOrd="0" presId="urn:microsoft.com/office/officeart/2008/layout/VerticalCurvedList"/>
    <dgm:cxn modelId="{421B7376-264E-466E-A313-F7132DCC4F17}" type="presParOf" srcId="{D0C2845E-6734-4008-B49E-CD243C23D8AA}" destId="{17CBC9C6-28C0-46B8-8798-A7876637B319}" srcOrd="0" destOrd="0" presId="urn:microsoft.com/office/officeart/2008/layout/VerticalCurvedList"/>
    <dgm:cxn modelId="{B40332D0-426C-489E-85E6-C2C839BB3008}" type="presParOf" srcId="{17CBC9C6-28C0-46B8-8798-A7876637B319}" destId="{6CBFF9FC-6314-490F-8A03-95377565E9D3}" srcOrd="0" destOrd="0" presId="urn:microsoft.com/office/officeart/2008/layout/VerticalCurvedList"/>
    <dgm:cxn modelId="{53BC0400-07A4-43B7-B7B8-9972DEECFBB9}" type="presParOf" srcId="{6CBFF9FC-6314-490F-8A03-95377565E9D3}" destId="{5694268A-DAFE-4640-8C29-CC8392CC836F}" srcOrd="0" destOrd="0" presId="urn:microsoft.com/office/officeart/2008/layout/VerticalCurvedList"/>
    <dgm:cxn modelId="{A82DC8E4-235E-4D45-A270-3A1845BA9CD0}" type="presParOf" srcId="{6CBFF9FC-6314-490F-8A03-95377565E9D3}" destId="{1DEF3023-6F0C-4AED-A349-E293416D5538}" srcOrd="1" destOrd="0" presId="urn:microsoft.com/office/officeart/2008/layout/VerticalCurvedList"/>
    <dgm:cxn modelId="{DC6E2E54-CF6F-4514-BB61-B8CBA78F7DDA}" type="presParOf" srcId="{6CBFF9FC-6314-490F-8A03-95377565E9D3}" destId="{89ABBDC0-5951-4693-810F-0732E6B26F42}" srcOrd="2" destOrd="0" presId="urn:microsoft.com/office/officeart/2008/layout/VerticalCurvedList"/>
    <dgm:cxn modelId="{76383B8F-44CC-4D51-87ED-784FB1046E44}" type="presParOf" srcId="{6CBFF9FC-6314-490F-8A03-95377565E9D3}" destId="{48DD149D-CC87-408A-8722-EE5D4D0EF282}" srcOrd="3" destOrd="0" presId="urn:microsoft.com/office/officeart/2008/layout/VerticalCurvedList"/>
    <dgm:cxn modelId="{C690227C-5D49-44C2-B31B-7F21B6BC0483}" type="presParOf" srcId="{17CBC9C6-28C0-46B8-8798-A7876637B319}" destId="{3A044A6C-6BF3-4A4C-B7F0-F598E55110F2}" srcOrd="1" destOrd="0" presId="urn:microsoft.com/office/officeart/2008/layout/VerticalCurvedList"/>
    <dgm:cxn modelId="{AA1CBFEE-0D97-4E23-ADAD-0395C55BD1A1}" type="presParOf" srcId="{17CBC9C6-28C0-46B8-8798-A7876637B319}" destId="{5030174E-A6CA-4B8D-869B-1A2D78F58283}" srcOrd="2" destOrd="0" presId="urn:microsoft.com/office/officeart/2008/layout/VerticalCurvedList"/>
    <dgm:cxn modelId="{0176D97D-4B21-4406-AFAB-78BF0C1B5D19}" type="presParOf" srcId="{5030174E-A6CA-4B8D-869B-1A2D78F58283}" destId="{AEED3B8F-6AFB-4DF0-A507-3A69067E246E}" srcOrd="0" destOrd="0" presId="urn:microsoft.com/office/officeart/2008/layout/VerticalCurvedList"/>
    <dgm:cxn modelId="{9ECE86EF-096F-4A62-AA5C-266A54F87E27}" type="presParOf" srcId="{17CBC9C6-28C0-46B8-8798-A7876637B319}" destId="{41F881C5-42D0-41B7-80ED-A7E637F903F4}" srcOrd="3" destOrd="0" presId="urn:microsoft.com/office/officeart/2008/layout/VerticalCurvedList"/>
    <dgm:cxn modelId="{47744B7F-6F95-4AFC-8A5F-24872021CE0F}" type="presParOf" srcId="{17CBC9C6-28C0-46B8-8798-A7876637B319}" destId="{8B2921DE-9F8C-4F49-947B-D1FC83F64CA2}" srcOrd="4" destOrd="0" presId="urn:microsoft.com/office/officeart/2008/layout/VerticalCurvedList"/>
    <dgm:cxn modelId="{96652305-79C3-43A0-A44B-9F89C5CCF038}" type="presParOf" srcId="{8B2921DE-9F8C-4F49-947B-D1FC83F64CA2}" destId="{4DB77170-2741-440E-9AD5-3DC9DDBC8B51}" srcOrd="0" destOrd="0" presId="urn:microsoft.com/office/officeart/2008/layout/VerticalCurvedList"/>
    <dgm:cxn modelId="{9729841E-2A8E-44FA-A354-213BA7C5821F}" type="presParOf" srcId="{17CBC9C6-28C0-46B8-8798-A7876637B319}" destId="{4334E3BF-0B1B-4C5A-9796-14EE59BBFA16}" srcOrd="5" destOrd="0" presId="urn:microsoft.com/office/officeart/2008/layout/VerticalCurvedList"/>
    <dgm:cxn modelId="{D2632053-46AF-46EA-8622-9FECB8257947}" type="presParOf" srcId="{17CBC9C6-28C0-46B8-8798-A7876637B319}" destId="{81501C6F-1A00-4BA7-A1BB-92497BB57B62}" srcOrd="6" destOrd="0" presId="urn:microsoft.com/office/officeart/2008/layout/VerticalCurvedList"/>
    <dgm:cxn modelId="{E8C5DD7F-0CCD-4722-A9DF-0D7A3AC37AE8}" type="presParOf" srcId="{81501C6F-1A00-4BA7-A1BB-92497BB57B62}" destId="{6E78A791-7D28-427E-A8BC-80013C5A41C4}" srcOrd="0" destOrd="0" presId="urn:microsoft.com/office/officeart/2008/layout/VerticalCurvedList"/>
    <dgm:cxn modelId="{A9D5E622-1216-46D4-B4DA-D281855497FD}" type="presParOf" srcId="{17CBC9C6-28C0-46B8-8798-A7876637B319}" destId="{AF8E8775-1501-45E8-867A-8F1C0EB40A8B}" srcOrd="7" destOrd="0" presId="urn:microsoft.com/office/officeart/2008/layout/VerticalCurvedList"/>
    <dgm:cxn modelId="{80E33C83-CF50-4E2A-9C03-65073753F07C}" type="presParOf" srcId="{17CBC9C6-28C0-46B8-8798-A7876637B319}" destId="{6F1D40AF-8C8C-478E-A3CB-39A7F58F4662}" srcOrd="8" destOrd="0" presId="urn:microsoft.com/office/officeart/2008/layout/VerticalCurvedList"/>
    <dgm:cxn modelId="{6873EAE4-C282-4D71-B82A-F8662574EFB4}" type="presParOf" srcId="{6F1D40AF-8C8C-478E-A3CB-39A7F58F4662}" destId="{64CCA0C7-AE3F-4117-8338-3B3FFAE2C40D}" srcOrd="0" destOrd="0" presId="urn:microsoft.com/office/officeart/2008/layout/VerticalCurvedList"/>
    <dgm:cxn modelId="{0215B6C0-02C1-41FE-8FF7-4D900B46F892}" type="presParOf" srcId="{17CBC9C6-28C0-46B8-8798-A7876637B319}" destId="{D0939D73-A32E-4FAF-8FF7-175D5FD159D9}" srcOrd="9" destOrd="0" presId="urn:microsoft.com/office/officeart/2008/layout/VerticalCurvedList"/>
    <dgm:cxn modelId="{A8E9C38D-0DC9-497A-803D-2B453270892E}" type="presParOf" srcId="{17CBC9C6-28C0-46B8-8798-A7876637B319}" destId="{758D6157-B606-4456-A260-3413539C7166}" srcOrd="10" destOrd="0" presId="urn:microsoft.com/office/officeart/2008/layout/VerticalCurvedList"/>
    <dgm:cxn modelId="{0993B60D-0DBD-4792-8DF1-0215B89FD9CA}" type="presParOf" srcId="{758D6157-B606-4456-A260-3413539C7166}" destId="{483802DF-536E-4E2B-818A-F4AB1D6A16D1}" srcOrd="0" destOrd="0" presId="urn:microsoft.com/office/officeart/2008/layout/VerticalCurvedList"/>
    <dgm:cxn modelId="{5E81C3AC-75AA-4402-8922-C95427E5178A}" type="presParOf" srcId="{17CBC9C6-28C0-46B8-8798-A7876637B319}" destId="{6C908DE1-B9B5-46EB-A986-88BD0C96B194}" srcOrd="11" destOrd="0" presId="urn:microsoft.com/office/officeart/2008/layout/VerticalCurvedList"/>
    <dgm:cxn modelId="{FA79A59B-3913-4D00-8FD5-2FD888995970}" type="presParOf" srcId="{17CBC9C6-28C0-46B8-8798-A7876637B319}" destId="{56F613C2-4442-4D56-881E-4AABA1794CB1}" srcOrd="12" destOrd="0" presId="urn:microsoft.com/office/officeart/2008/layout/VerticalCurvedList"/>
    <dgm:cxn modelId="{B4FF4239-2F74-433D-8F82-3731879E14EB}" type="presParOf" srcId="{56F613C2-4442-4D56-881E-4AABA1794CB1}" destId="{4F8AAB1C-ADD0-4035-91B1-5A2EE25B650E}" srcOrd="0" destOrd="0" presId="urn:microsoft.com/office/officeart/2008/layout/VerticalCurvedList"/>
    <dgm:cxn modelId="{F1983EB0-13BF-493F-9E62-59E1F933021A}" type="presParOf" srcId="{17CBC9C6-28C0-46B8-8798-A7876637B319}" destId="{3B68FD9F-9E3E-4159-9090-4599464FB654}" srcOrd="13" destOrd="0" presId="urn:microsoft.com/office/officeart/2008/layout/VerticalCurvedList"/>
    <dgm:cxn modelId="{9446FC38-63F4-4FA3-9F2C-05CFD8E38B05}" type="presParOf" srcId="{17CBC9C6-28C0-46B8-8798-A7876637B319}" destId="{29C486D8-F7FA-4F54-9B03-343C8F1F92C4}" srcOrd="14" destOrd="0" presId="urn:microsoft.com/office/officeart/2008/layout/VerticalCurvedList"/>
    <dgm:cxn modelId="{3436CD84-828F-460D-8250-30B5FCD95B9F}" type="presParOf" srcId="{29C486D8-F7FA-4F54-9B03-343C8F1F92C4}" destId="{15DA7D85-AB9A-4145-B3C0-DA03AB52173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92D818-3DA7-48C1-9DEA-3835DEB4644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8CF1CCC-D1E2-43FD-8CE9-FDDDE22872CF}">
      <dgm:prSet phldrT="[Текст]" custT="1"/>
      <dgm:spPr/>
      <dgm:t>
        <a:bodyPr/>
        <a:lstStyle/>
        <a:p>
          <a:pPr algn="ctr"/>
          <a:r>
            <a:rPr lang="uk-UA" sz="2800" dirty="0" smtClean="0"/>
            <a:t>І етап</a:t>
          </a:r>
          <a:endParaRPr lang="uk-UA" sz="2800" dirty="0"/>
        </a:p>
      </dgm:t>
    </dgm:pt>
    <dgm:pt modelId="{E39CB995-5F8B-40F1-A724-DAA95B5D3F3D}" type="parTrans" cxnId="{8D674966-F5CE-43B7-9966-02EC76BAD290}">
      <dgm:prSet/>
      <dgm:spPr/>
      <dgm:t>
        <a:bodyPr/>
        <a:lstStyle/>
        <a:p>
          <a:endParaRPr lang="uk-UA"/>
        </a:p>
      </dgm:t>
    </dgm:pt>
    <dgm:pt modelId="{F4F3877F-79D7-4C7A-855B-A67B7A60410F}" type="sibTrans" cxnId="{8D674966-F5CE-43B7-9966-02EC76BAD290}">
      <dgm:prSet/>
      <dgm:spPr/>
      <dgm:t>
        <a:bodyPr/>
        <a:lstStyle/>
        <a:p>
          <a:endParaRPr lang="uk-UA"/>
        </a:p>
      </dgm:t>
    </dgm:pt>
    <dgm:pt modelId="{A94FE81B-EE3F-442A-864F-C7FD11A0E8FF}">
      <dgm:prSet phldrT="[Текст]" custT="1"/>
      <dgm:spPr/>
      <dgm:t>
        <a:bodyPr/>
        <a:lstStyle/>
        <a:p>
          <a:r>
            <a:rPr lang="en-US" sz="2800" dirty="0" smtClean="0"/>
            <a:t>IV</a:t>
          </a:r>
          <a:r>
            <a:rPr lang="uk-UA" sz="2800" dirty="0" smtClean="0"/>
            <a:t> етап</a:t>
          </a:r>
          <a:endParaRPr lang="uk-UA" sz="2800" dirty="0"/>
        </a:p>
      </dgm:t>
    </dgm:pt>
    <dgm:pt modelId="{FC7DAD2E-DE3D-440A-8623-8AEE32990349}" type="parTrans" cxnId="{C7FE0642-5782-4FC0-ADBE-8229F1F0D0CC}">
      <dgm:prSet/>
      <dgm:spPr/>
      <dgm:t>
        <a:bodyPr/>
        <a:lstStyle/>
        <a:p>
          <a:endParaRPr lang="uk-UA"/>
        </a:p>
      </dgm:t>
    </dgm:pt>
    <dgm:pt modelId="{7542CD54-1340-4745-B58A-F53C59A9DDC3}" type="sibTrans" cxnId="{C7FE0642-5782-4FC0-ADBE-8229F1F0D0CC}">
      <dgm:prSet/>
      <dgm:spPr/>
      <dgm:t>
        <a:bodyPr/>
        <a:lstStyle/>
        <a:p>
          <a:endParaRPr lang="uk-UA"/>
        </a:p>
      </dgm:t>
    </dgm:pt>
    <dgm:pt modelId="{8073F519-5B8A-472C-B2E0-7555075C2DCE}">
      <dgm:prSet phldrT="[Текст]" custT="1"/>
      <dgm:spPr/>
      <dgm:t>
        <a:bodyPr/>
        <a:lstStyle/>
        <a:p>
          <a:r>
            <a:rPr lang="en-US" sz="2800" dirty="0" smtClean="0"/>
            <a:t>V </a:t>
          </a:r>
          <a:r>
            <a:rPr lang="uk-UA" sz="2800" dirty="0" smtClean="0"/>
            <a:t>етап</a:t>
          </a:r>
          <a:endParaRPr lang="uk-UA" sz="2800" dirty="0"/>
        </a:p>
      </dgm:t>
    </dgm:pt>
    <dgm:pt modelId="{47F8BBA3-EE4E-45DE-BAC6-C2ACEA32975A}" type="parTrans" cxnId="{4F24B976-B99E-41B8-BDF1-E2C7A9F5B8C0}">
      <dgm:prSet/>
      <dgm:spPr/>
      <dgm:t>
        <a:bodyPr/>
        <a:lstStyle/>
        <a:p>
          <a:endParaRPr lang="uk-UA"/>
        </a:p>
      </dgm:t>
    </dgm:pt>
    <dgm:pt modelId="{7F45A0ED-DD2B-4247-8EE0-2DFAF0E67CAE}" type="sibTrans" cxnId="{4F24B976-B99E-41B8-BDF1-E2C7A9F5B8C0}">
      <dgm:prSet/>
      <dgm:spPr/>
      <dgm:t>
        <a:bodyPr/>
        <a:lstStyle/>
        <a:p>
          <a:endParaRPr lang="uk-UA"/>
        </a:p>
      </dgm:t>
    </dgm:pt>
    <dgm:pt modelId="{69F0F4CD-9F38-41C6-B113-E95BCCFE160B}">
      <dgm:prSet/>
      <dgm:spPr/>
      <dgm:t>
        <a:bodyPr/>
        <a:lstStyle/>
        <a:p>
          <a:endParaRPr lang="uk-UA"/>
        </a:p>
      </dgm:t>
    </dgm:pt>
    <dgm:pt modelId="{622013CA-6E37-4641-9B73-DA6087FD52C1}" type="parTrans" cxnId="{CDF2A06A-8393-4BE4-B441-F1C884592AF7}">
      <dgm:prSet/>
      <dgm:spPr/>
      <dgm:t>
        <a:bodyPr/>
        <a:lstStyle/>
        <a:p>
          <a:endParaRPr lang="uk-UA"/>
        </a:p>
      </dgm:t>
    </dgm:pt>
    <dgm:pt modelId="{DF80A6EC-B5F9-4A13-A20D-01CEB6C04652}" type="sibTrans" cxnId="{CDF2A06A-8393-4BE4-B441-F1C884592AF7}">
      <dgm:prSet/>
      <dgm:spPr/>
      <dgm:t>
        <a:bodyPr/>
        <a:lstStyle/>
        <a:p>
          <a:endParaRPr lang="uk-UA"/>
        </a:p>
      </dgm:t>
    </dgm:pt>
    <dgm:pt modelId="{52B0BA99-B246-44E3-A58A-B8A80DCD09DF}">
      <dgm:prSet/>
      <dgm:spPr/>
      <dgm:t>
        <a:bodyPr/>
        <a:lstStyle/>
        <a:p>
          <a:endParaRPr lang="uk-UA"/>
        </a:p>
      </dgm:t>
    </dgm:pt>
    <dgm:pt modelId="{31F8F2F0-FF3F-411D-8359-D1DA8BF69F2A}" type="sibTrans" cxnId="{1D6BE8F8-BA13-4B00-8BD3-F7DAC35E3206}">
      <dgm:prSet/>
      <dgm:spPr/>
      <dgm:t>
        <a:bodyPr/>
        <a:lstStyle/>
        <a:p>
          <a:endParaRPr lang="uk-UA"/>
        </a:p>
      </dgm:t>
    </dgm:pt>
    <dgm:pt modelId="{07C4CBAD-33FA-41AA-B8F7-1594C81114C2}" type="parTrans" cxnId="{1D6BE8F8-BA13-4B00-8BD3-F7DAC35E3206}">
      <dgm:prSet/>
      <dgm:spPr/>
      <dgm:t>
        <a:bodyPr/>
        <a:lstStyle/>
        <a:p>
          <a:endParaRPr lang="uk-UA"/>
        </a:p>
      </dgm:t>
    </dgm:pt>
    <dgm:pt modelId="{1B395ED6-8F2B-4717-A944-C181FD508040}" type="pres">
      <dgm:prSet presAssocID="{7E92D818-3DA7-48C1-9DEA-3835DEB464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051BEF5-CA50-47B9-9927-875D7B8D9D73}" type="pres">
      <dgm:prSet presAssocID="{A8CF1CCC-D1E2-43FD-8CE9-FDDDE22872CF}" presName="composite" presStyleCnt="0"/>
      <dgm:spPr/>
    </dgm:pt>
    <dgm:pt modelId="{78FD37BC-A2F0-4E12-A2CF-79B28740EA9A}" type="pres">
      <dgm:prSet presAssocID="{A8CF1CCC-D1E2-43FD-8CE9-FDDDE22872CF}" presName="LShape" presStyleLbl="alignNode1" presStyleIdx="0" presStyleCnt="9"/>
      <dgm:spPr/>
    </dgm:pt>
    <dgm:pt modelId="{B9EBC9D6-9C05-4BF3-9402-ADFA3C347D4F}" type="pres">
      <dgm:prSet presAssocID="{A8CF1CCC-D1E2-43FD-8CE9-FDDDE22872CF}" presName="ParentText" presStyleLbl="revTx" presStyleIdx="0" presStyleCnt="5" custScaleY="51122" custLinFactNeighborX="3737" custLinFactNeighborY="-17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BB7595-A726-47F8-952E-1559FAF7312D}" type="pres">
      <dgm:prSet presAssocID="{A8CF1CCC-D1E2-43FD-8CE9-FDDDE22872CF}" presName="Triangle" presStyleLbl="alignNode1" presStyleIdx="1" presStyleCnt="9"/>
      <dgm:spPr/>
    </dgm:pt>
    <dgm:pt modelId="{36575FB2-24DB-4250-8D91-9C63E1907D08}" type="pres">
      <dgm:prSet presAssocID="{F4F3877F-79D7-4C7A-855B-A67B7A60410F}" presName="sibTrans" presStyleCnt="0"/>
      <dgm:spPr/>
    </dgm:pt>
    <dgm:pt modelId="{1EC79D3F-1BE7-4E48-B690-A4CCD09A17A8}" type="pres">
      <dgm:prSet presAssocID="{F4F3877F-79D7-4C7A-855B-A67B7A60410F}" presName="space" presStyleCnt="0"/>
      <dgm:spPr/>
    </dgm:pt>
    <dgm:pt modelId="{799E1646-89CB-461A-91CC-018BBB3442F7}" type="pres">
      <dgm:prSet presAssocID="{52B0BA99-B246-44E3-A58A-B8A80DCD09DF}" presName="composite" presStyleCnt="0"/>
      <dgm:spPr/>
    </dgm:pt>
    <dgm:pt modelId="{C3656AC9-1599-4217-BA6A-3AF3F944C531}" type="pres">
      <dgm:prSet presAssocID="{52B0BA99-B246-44E3-A58A-B8A80DCD09DF}" presName="LShape" presStyleLbl="alignNode1" presStyleIdx="2" presStyleCnt="9"/>
      <dgm:spPr/>
    </dgm:pt>
    <dgm:pt modelId="{2FADBC7C-D6EC-4B16-988B-46F6435778C2}" type="pres">
      <dgm:prSet presAssocID="{52B0BA99-B246-44E3-A58A-B8A80DCD09D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D89A56-69FE-40AE-849E-87F09E9865DC}" type="pres">
      <dgm:prSet presAssocID="{52B0BA99-B246-44E3-A58A-B8A80DCD09DF}" presName="Triangle" presStyleLbl="alignNode1" presStyleIdx="3" presStyleCnt="9"/>
      <dgm:spPr/>
    </dgm:pt>
    <dgm:pt modelId="{A9FB7F00-FAD3-482E-B0D5-34455EC9F9F3}" type="pres">
      <dgm:prSet presAssocID="{31F8F2F0-FF3F-411D-8359-D1DA8BF69F2A}" presName="sibTrans" presStyleCnt="0"/>
      <dgm:spPr/>
    </dgm:pt>
    <dgm:pt modelId="{A5E07F50-FBB1-48D4-B9F2-2ED34AD907C4}" type="pres">
      <dgm:prSet presAssocID="{31F8F2F0-FF3F-411D-8359-D1DA8BF69F2A}" presName="space" presStyleCnt="0"/>
      <dgm:spPr/>
    </dgm:pt>
    <dgm:pt modelId="{CF5668CF-5C10-4308-8800-E765940CB9EE}" type="pres">
      <dgm:prSet presAssocID="{69F0F4CD-9F38-41C6-B113-E95BCCFE160B}" presName="composite" presStyleCnt="0"/>
      <dgm:spPr/>
    </dgm:pt>
    <dgm:pt modelId="{63868B45-DE59-497B-8AFB-90AD4DE14AE0}" type="pres">
      <dgm:prSet presAssocID="{69F0F4CD-9F38-41C6-B113-E95BCCFE160B}" presName="LShape" presStyleLbl="alignNode1" presStyleIdx="4" presStyleCnt="9"/>
      <dgm:spPr/>
    </dgm:pt>
    <dgm:pt modelId="{DF29FA4C-C1C3-4482-9B9F-F9F24CEBE04E}" type="pres">
      <dgm:prSet presAssocID="{69F0F4CD-9F38-41C6-B113-E95BCCFE160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42A8E5-A726-44C3-8A77-5AC50ED116A2}" type="pres">
      <dgm:prSet presAssocID="{69F0F4CD-9F38-41C6-B113-E95BCCFE160B}" presName="Triangle" presStyleLbl="alignNode1" presStyleIdx="5" presStyleCnt="9"/>
      <dgm:spPr/>
    </dgm:pt>
    <dgm:pt modelId="{C9B32566-BD43-440F-B5ED-AA0A6FEFEF33}" type="pres">
      <dgm:prSet presAssocID="{DF80A6EC-B5F9-4A13-A20D-01CEB6C04652}" presName="sibTrans" presStyleCnt="0"/>
      <dgm:spPr/>
    </dgm:pt>
    <dgm:pt modelId="{F93B154D-234B-4162-8956-B09754A3822D}" type="pres">
      <dgm:prSet presAssocID="{DF80A6EC-B5F9-4A13-A20D-01CEB6C04652}" presName="space" presStyleCnt="0"/>
      <dgm:spPr/>
    </dgm:pt>
    <dgm:pt modelId="{5EBCE006-B3A9-4FF4-812C-02F562D89837}" type="pres">
      <dgm:prSet presAssocID="{A94FE81B-EE3F-442A-864F-C7FD11A0E8FF}" presName="composite" presStyleCnt="0"/>
      <dgm:spPr/>
    </dgm:pt>
    <dgm:pt modelId="{8B0DF738-0D2E-4222-8762-EB3745BF0654}" type="pres">
      <dgm:prSet presAssocID="{A94FE81B-EE3F-442A-864F-C7FD11A0E8FF}" presName="LShape" presStyleLbl="alignNode1" presStyleIdx="6" presStyleCnt="9"/>
      <dgm:spPr/>
    </dgm:pt>
    <dgm:pt modelId="{EBF1BF71-EC72-40CC-8FAC-24AAFBD2F56D}" type="pres">
      <dgm:prSet presAssocID="{A94FE81B-EE3F-442A-864F-C7FD11A0E8F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878411-EA52-4379-9108-989B7909E84E}" type="pres">
      <dgm:prSet presAssocID="{A94FE81B-EE3F-442A-864F-C7FD11A0E8FF}" presName="Triangle" presStyleLbl="alignNode1" presStyleIdx="7" presStyleCnt="9"/>
      <dgm:spPr/>
    </dgm:pt>
    <dgm:pt modelId="{0EA730E6-F992-4298-9577-D7D69EBD1B55}" type="pres">
      <dgm:prSet presAssocID="{7542CD54-1340-4745-B58A-F53C59A9DDC3}" presName="sibTrans" presStyleCnt="0"/>
      <dgm:spPr/>
    </dgm:pt>
    <dgm:pt modelId="{AF231446-B701-45FF-9307-C4A716CD976B}" type="pres">
      <dgm:prSet presAssocID="{7542CD54-1340-4745-B58A-F53C59A9DDC3}" presName="space" presStyleCnt="0"/>
      <dgm:spPr/>
    </dgm:pt>
    <dgm:pt modelId="{C3D59420-EA29-460D-99BF-EF39B023317A}" type="pres">
      <dgm:prSet presAssocID="{8073F519-5B8A-472C-B2E0-7555075C2DCE}" presName="composite" presStyleCnt="0"/>
      <dgm:spPr/>
    </dgm:pt>
    <dgm:pt modelId="{5B19C09E-9749-4034-A734-C662575B40A1}" type="pres">
      <dgm:prSet presAssocID="{8073F519-5B8A-472C-B2E0-7555075C2DCE}" presName="LShape" presStyleLbl="alignNode1" presStyleIdx="8" presStyleCnt="9"/>
      <dgm:spPr/>
    </dgm:pt>
    <dgm:pt modelId="{9389FB4E-3E14-4C6C-83AF-019CC3EA6573}" type="pres">
      <dgm:prSet presAssocID="{8073F519-5B8A-472C-B2E0-7555075C2DC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F64759-5469-4E60-A2FA-F410808215D2}" type="presOf" srcId="{7E92D818-3DA7-48C1-9DEA-3835DEB46449}" destId="{1B395ED6-8F2B-4717-A944-C181FD508040}" srcOrd="0" destOrd="0" presId="urn:microsoft.com/office/officeart/2009/3/layout/StepUpProcess"/>
    <dgm:cxn modelId="{C7FE0642-5782-4FC0-ADBE-8229F1F0D0CC}" srcId="{7E92D818-3DA7-48C1-9DEA-3835DEB46449}" destId="{A94FE81B-EE3F-442A-864F-C7FD11A0E8FF}" srcOrd="3" destOrd="0" parTransId="{FC7DAD2E-DE3D-440A-8623-8AEE32990349}" sibTransId="{7542CD54-1340-4745-B58A-F53C59A9DDC3}"/>
    <dgm:cxn modelId="{D02D9E24-6168-46D4-92AE-8EC361B16287}" type="presOf" srcId="{8073F519-5B8A-472C-B2E0-7555075C2DCE}" destId="{9389FB4E-3E14-4C6C-83AF-019CC3EA6573}" srcOrd="0" destOrd="0" presId="urn:microsoft.com/office/officeart/2009/3/layout/StepUpProcess"/>
    <dgm:cxn modelId="{58E85AD7-B8AD-4FD6-89E9-84F676F113DC}" type="presOf" srcId="{A8CF1CCC-D1E2-43FD-8CE9-FDDDE22872CF}" destId="{B9EBC9D6-9C05-4BF3-9402-ADFA3C347D4F}" srcOrd="0" destOrd="0" presId="urn:microsoft.com/office/officeart/2009/3/layout/StepUpProcess"/>
    <dgm:cxn modelId="{8D674966-F5CE-43B7-9966-02EC76BAD290}" srcId="{7E92D818-3DA7-48C1-9DEA-3835DEB46449}" destId="{A8CF1CCC-D1E2-43FD-8CE9-FDDDE22872CF}" srcOrd="0" destOrd="0" parTransId="{E39CB995-5F8B-40F1-A724-DAA95B5D3F3D}" sibTransId="{F4F3877F-79D7-4C7A-855B-A67B7A60410F}"/>
    <dgm:cxn modelId="{66B129A6-EBEA-4692-BCEE-E5088AA2F599}" type="presOf" srcId="{69F0F4CD-9F38-41C6-B113-E95BCCFE160B}" destId="{DF29FA4C-C1C3-4482-9B9F-F9F24CEBE04E}" srcOrd="0" destOrd="0" presId="urn:microsoft.com/office/officeart/2009/3/layout/StepUpProcess"/>
    <dgm:cxn modelId="{1441882D-6716-468D-A794-5091F8A3E828}" type="presOf" srcId="{52B0BA99-B246-44E3-A58A-B8A80DCD09DF}" destId="{2FADBC7C-D6EC-4B16-988B-46F6435778C2}" srcOrd="0" destOrd="0" presId="urn:microsoft.com/office/officeart/2009/3/layout/StepUpProcess"/>
    <dgm:cxn modelId="{4F24B976-B99E-41B8-BDF1-E2C7A9F5B8C0}" srcId="{7E92D818-3DA7-48C1-9DEA-3835DEB46449}" destId="{8073F519-5B8A-472C-B2E0-7555075C2DCE}" srcOrd="4" destOrd="0" parTransId="{47F8BBA3-EE4E-45DE-BAC6-C2ACEA32975A}" sibTransId="{7F45A0ED-DD2B-4247-8EE0-2DFAF0E67CAE}"/>
    <dgm:cxn modelId="{CDF2A06A-8393-4BE4-B441-F1C884592AF7}" srcId="{7E92D818-3DA7-48C1-9DEA-3835DEB46449}" destId="{69F0F4CD-9F38-41C6-B113-E95BCCFE160B}" srcOrd="2" destOrd="0" parTransId="{622013CA-6E37-4641-9B73-DA6087FD52C1}" sibTransId="{DF80A6EC-B5F9-4A13-A20D-01CEB6C04652}"/>
    <dgm:cxn modelId="{309579AF-CA24-42D6-960A-A17E0E429DC4}" type="presOf" srcId="{A94FE81B-EE3F-442A-864F-C7FD11A0E8FF}" destId="{EBF1BF71-EC72-40CC-8FAC-24AAFBD2F56D}" srcOrd="0" destOrd="0" presId="urn:microsoft.com/office/officeart/2009/3/layout/StepUpProcess"/>
    <dgm:cxn modelId="{1D6BE8F8-BA13-4B00-8BD3-F7DAC35E3206}" srcId="{7E92D818-3DA7-48C1-9DEA-3835DEB46449}" destId="{52B0BA99-B246-44E3-A58A-B8A80DCD09DF}" srcOrd="1" destOrd="0" parTransId="{07C4CBAD-33FA-41AA-B8F7-1594C81114C2}" sibTransId="{31F8F2F0-FF3F-411D-8359-D1DA8BF69F2A}"/>
    <dgm:cxn modelId="{D23A5BD7-FAB0-4E8C-97ED-7E8D50705BE6}" type="presParOf" srcId="{1B395ED6-8F2B-4717-A944-C181FD508040}" destId="{8051BEF5-CA50-47B9-9927-875D7B8D9D73}" srcOrd="0" destOrd="0" presId="urn:microsoft.com/office/officeart/2009/3/layout/StepUpProcess"/>
    <dgm:cxn modelId="{C4B5B423-1697-456E-B583-CF0AD66E440C}" type="presParOf" srcId="{8051BEF5-CA50-47B9-9927-875D7B8D9D73}" destId="{78FD37BC-A2F0-4E12-A2CF-79B28740EA9A}" srcOrd="0" destOrd="0" presId="urn:microsoft.com/office/officeart/2009/3/layout/StepUpProcess"/>
    <dgm:cxn modelId="{83B61844-9633-40E1-81C6-330D751FA290}" type="presParOf" srcId="{8051BEF5-CA50-47B9-9927-875D7B8D9D73}" destId="{B9EBC9D6-9C05-4BF3-9402-ADFA3C347D4F}" srcOrd="1" destOrd="0" presId="urn:microsoft.com/office/officeart/2009/3/layout/StepUpProcess"/>
    <dgm:cxn modelId="{2ED5A95F-0358-49FB-A584-FA4627E048E7}" type="presParOf" srcId="{8051BEF5-CA50-47B9-9927-875D7B8D9D73}" destId="{18BB7595-A726-47F8-952E-1559FAF7312D}" srcOrd="2" destOrd="0" presId="urn:microsoft.com/office/officeart/2009/3/layout/StepUpProcess"/>
    <dgm:cxn modelId="{D32B4128-BD5E-4354-B299-E803F909B25A}" type="presParOf" srcId="{1B395ED6-8F2B-4717-A944-C181FD508040}" destId="{36575FB2-24DB-4250-8D91-9C63E1907D08}" srcOrd="1" destOrd="0" presId="urn:microsoft.com/office/officeart/2009/3/layout/StepUpProcess"/>
    <dgm:cxn modelId="{A1A86BBB-2682-4A1F-AE8F-E82AF3E89355}" type="presParOf" srcId="{36575FB2-24DB-4250-8D91-9C63E1907D08}" destId="{1EC79D3F-1BE7-4E48-B690-A4CCD09A17A8}" srcOrd="0" destOrd="0" presId="urn:microsoft.com/office/officeart/2009/3/layout/StepUpProcess"/>
    <dgm:cxn modelId="{9E0BD9B4-4837-4F7D-9B61-49D9F05533FC}" type="presParOf" srcId="{1B395ED6-8F2B-4717-A944-C181FD508040}" destId="{799E1646-89CB-461A-91CC-018BBB3442F7}" srcOrd="2" destOrd="0" presId="urn:microsoft.com/office/officeart/2009/3/layout/StepUpProcess"/>
    <dgm:cxn modelId="{0DDE1DB1-152A-4C1E-B84B-8587238EABD8}" type="presParOf" srcId="{799E1646-89CB-461A-91CC-018BBB3442F7}" destId="{C3656AC9-1599-4217-BA6A-3AF3F944C531}" srcOrd="0" destOrd="0" presId="urn:microsoft.com/office/officeart/2009/3/layout/StepUpProcess"/>
    <dgm:cxn modelId="{3CD0C831-170D-49C5-AC5F-8DC0AFBFC383}" type="presParOf" srcId="{799E1646-89CB-461A-91CC-018BBB3442F7}" destId="{2FADBC7C-D6EC-4B16-988B-46F6435778C2}" srcOrd="1" destOrd="0" presId="urn:microsoft.com/office/officeart/2009/3/layout/StepUpProcess"/>
    <dgm:cxn modelId="{5B6416FA-D322-4C5B-B991-3D47D2380A45}" type="presParOf" srcId="{799E1646-89CB-461A-91CC-018BBB3442F7}" destId="{5BD89A56-69FE-40AE-849E-87F09E9865DC}" srcOrd="2" destOrd="0" presId="urn:microsoft.com/office/officeart/2009/3/layout/StepUpProcess"/>
    <dgm:cxn modelId="{E7B5DAEA-2D01-4F7F-BF41-3E7D41F40B81}" type="presParOf" srcId="{1B395ED6-8F2B-4717-A944-C181FD508040}" destId="{A9FB7F00-FAD3-482E-B0D5-34455EC9F9F3}" srcOrd="3" destOrd="0" presId="urn:microsoft.com/office/officeart/2009/3/layout/StepUpProcess"/>
    <dgm:cxn modelId="{6FCFB95D-0C79-4FD2-9FD1-36EC3AA78539}" type="presParOf" srcId="{A9FB7F00-FAD3-482E-B0D5-34455EC9F9F3}" destId="{A5E07F50-FBB1-48D4-B9F2-2ED34AD907C4}" srcOrd="0" destOrd="0" presId="urn:microsoft.com/office/officeart/2009/3/layout/StepUpProcess"/>
    <dgm:cxn modelId="{D978B062-39DE-4F10-A502-3B5C98700258}" type="presParOf" srcId="{1B395ED6-8F2B-4717-A944-C181FD508040}" destId="{CF5668CF-5C10-4308-8800-E765940CB9EE}" srcOrd="4" destOrd="0" presId="urn:microsoft.com/office/officeart/2009/3/layout/StepUpProcess"/>
    <dgm:cxn modelId="{984B9B10-7AEC-4B43-9924-2477396C989F}" type="presParOf" srcId="{CF5668CF-5C10-4308-8800-E765940CB9EE}" destId="{63868B45-DE59-497B-8AFB-90AD4DE14AE0}" srcOrd="0" destOrd="0" presId="urn:microsoft.com/office/officeart/2009/3/layout/StepUpProcess"/>
    <dgm:cxn modelId="{C404058D-9838-4BCA-A841-D0977B15271F}" type="presParOf" srcId="{CF5668CF-5C10-4308-8800-E765940CB9EE}" destId="{DF29FA4C-C1C3-4482-9B9F-F9F24CEBE04E}" srcOrd="1" destOrd="0" presId="urn:microsoft.com/office/officeart/2009/3/layout/StepUpProcess"/>
    <dgm:cxn modelId="{37B60512-EB48-4AD8-9CE2-F41180607116}" type="presParOf" srcId="{CF5668CF-5C10-4308-8800-E765940CB9EE}" destId="{ED42A8E5-A726-44C3-8A77-5AC50ED116A2}" srcOrd="2" destOrd="0" presId="urn:microsoft.com/office/officeart/2009/3/layout/StepUpProcess"/>
    <dgm:cxn modelId="{03D604BC-7330-4777-9EE3-AE149549430A}" type="presParOf" srcId="{1B395ED6-8F2B-4717-A944-C181FD508040}" destId="{C9B32566-BD43-440F-B5ED-AA0A6FEFEF33}" srcOrd="5" destOrd="0" presId="urn:microsoft.com/office/officeart/2009/3/layout/StepUpProcess"/>
    <dgm:cxn modelId="{3AF36E38-4CFA-468D-B7A9-88E7D06E562E}" type="presParOf" srcId="{C9B32566-BD43-440F-B5ED-AA0A6FEFEF33}" destId="{F93B154D-234B-4162-8956-B09754A3822D}" srcOrd="0" destOrd="0" presId="urn:microsoft.com/office/officeart/2009/3/layout/StepUpProcess"/>
    <dgm:cxn modelId="{D1B0A2BD-6320-4794-A371-A7FE97CD449D}" type="presParOf" srcId="{1B395ED6-8F2B-4717-A944-C181FD508040}" destId="{5EBCE006-B3A9-4FF4-812C-02F562D89837}" srcOrd="6" destOrd="0" presId="urn:microsoft.com/office/officeart/2009/3/layout/StepUpProcess"/>
    <dgm:cxn modelId="{948D755B-46F6-4CF3-AD00-D045C9175E65}" type="presParOf" srcId="{5EBCE006-B3A9-4FF4-812C-02F562D89837}" destId="{8B0DF738-0D2E-4222-8762-EB3745BF0654}" srcOrd="0" destOrd="0" presId="urn:microsoft.com/office/officeart/2009/3/layout/StepUpProcess"/>
    <dgm:cxn modelId="{F94470EE-5711-401F-8579-45438905E12D}" type="presParOf" srcId="{5EBCE006-B3A9-4FF4-812C-02F562D89837}" destId="{EBF1BF71-EC72-40CC-8FAC-24AAFBD2F56D}" srcOrd="1" destOrd="0" presId="urn:microsoft.com/office/officeart/2009/3/layout/StepUpProcess"/>
    <dgm:cxn modelId="{4815F304-58FF-4F5D-A3EC-2B11845ECEBD}" type="presParOf" srcId="{5EBCE006-B3A9-4FF4-812C-02F562D89837}" destId="{92878411-EA52-4379-9108-989B7909E84E}" srcOrd="2" destOrd="0" presId="urn:microsoft.com/office/officeart/2009/3/layout/StepUpProcess"/>
    <dgm:cxn modelId="{A8CCB7CD-0F38-44CC-B128-2631B9822C9F}" type="presParOf" srcId="{1B395ED6-8F2B-4717-A944-C181FD508040}" destId="{0EA730E6-F992-4298-9577-D7D69EBD1B55}" srcOrd="7" destOrd="0" presId="urn:microsoft.com/office/officeart/2009/3/layout/StepUpProcess"/>
    <dgm:cxn modelId="{93A007D6-1FCA-4351-AC91-110834FD1F66}" type="presParOf" srcId="{0EA730E6-F992-4298-9577-D7D69EBD1B55}" destId="{AF231446-B701-45FF-9307-C4A716CD976B}" srcOrd="0" destOrd="0" presId="urn:microsoft.com/office/officeart/2009/3/layout/StepUpProcess"/>
    <dgm:cxn modelId="{F8F3AB39-6091-4C3F-95FA-7E4BC71DD29C}" type="presParOf" srcId="{1B395ED6-8F2B-4717-A944-C181FD508040}" destId="{C3D59420-EA29-460D-99BF-EF39B023317A}" srcOrd="8" destOrd="0" presId="urn:microsoft.com/office/officeart/2009/3/layout/StepUpProcess"/>
    <dgm:cxn modelId="{9362ED7E-0F42-4BA4-88BC-CC03B65E270D}" type="presParOf" srcId="{C3D59420-EA29-460D-99BF-EF39B023317A}" destId="{5B19C09E-9749-4034-A734-C662575B40A1}" srcOrd="0" destOrd="0" presId="urn:microsoft.com/office/officeart/2009/3/layout/StepUpProcess"/>
    <dgm:cxn modelId="{D09624A8-890F-4940-A7F8-B463E04E233C}" type="presParOf" srcId="{C3D59420-EA29-460D-99BF-EF39B023317A}" destId="{9389FB4E-3E14-4C6C-83AF-019CC3EA6573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679CC-A157-457B-B825-93D0665BA71E}">
      <dsp:nvSpPr>
        <dsp:cNvPr id="0" name=""/>
        <dsp:cNvSpPr/>
      </dsp:nvSpPr>
      <dsp:spPr>
        <a:xfrm rot="5400000">
          <a:off x="-50497" y="266524"/>
          <a:ext cx="542463" cy="441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 dirty="0"/>
        </a:p>
      </dsp:txBody>
      <dsp:txXfrm rot="-5400000">
        <a:off x="1" y="436760"/>
        <a:ext cx="441468" cy="100995"/>
      </dsp:txXfrm>
    </dsp:sp>
    <dsp:sp modelId="{C1BDDF7C-0E5E-4B57-BCFB-76AE16FE5CFB}">
      <dsp:nvSpPr>
        <dsp:cNvPr id="0" name=""/>
        <dsp:cNvSpPr/>
      </dsp:nvSpPr>
      <dsp:spPr>
        <a:xfrm rot="5400000">
          <a:off x="4393069" y="-3744613"/>
          <a:ext cx="409934" cy="83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Педагогічний </a:t>
          </a:r>
          <a:r>
            <a:rPr lang="uk-UA" sz="1600" kern="1200" dirty="0" smtClean="0"/>
            <a:t>(вивчення рівня навчальних досягнень учнів, якості змісту освіти)</a:t>
          </a:r>
          <a:endParaRPr lang="uk-UA" sz="1600" kern="1200" dirty="0"/>
        </a:p>
      </dsp:txBody>
      <dsp:txXfrm rot="-5400000">
        <a:off x="426283" y="242184"/>
        <a:ext cx="8323496" cy="369912"/>
      </dsp:txXfrm>
    </dsp:sp>
    <dsp:sp modelId="{B5F7ADDE-56FB-4FB4-BECF-BF6380DB32E1}">
      <dsp:nvSpPr>
        <dsp:cNvPr id="0" name=""/>
        <dsp:cNvSpPr/>
      </dsp:nvSpPr>
      <dsp:spPr>
        <a:xfrm rot="5400000">
          <a:off x="-94600" y="886685"/>
          <a:ext cx="630668" cy="441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0" y="1012819"/>
        <a:ext cx="441468" cy="189200"/>
      </dsp:txXfrm>
    </dsp:sp>
    <dsp:sp modelId="{BBCB1515-6ECB-4DF0-AF49-FA863812D3B4}">
      <dsp:nvSpPr>
        <dsp:cNvPr id="0" name=""/>
        <dsp:cNvSpPr/>
      </dsp:nvSpPr>
      <dsp:spPr>
        <a:xfrm rot="5400000">
          <a:off x="4393069" y="-3175987"/>
          <a:ext cx="409934" cy="83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Психологічний </a:t>
          </a:r>
          <a:r>
            <a:rPr lang="uk-UA" sz="1600" kern="1200" dirty="0" smtClean="0"/>
            <a:t>(вивчення емоційної рівноваги, моральних цінностей тощо)</a:t>
          </a:r>
          <a:endParaRPr lang="uk-UA" sz="1600" kern="1200" dirty="0"/>
        </a:p>
      </dsp:txBody>
      <dsp:txXfrm rot="-5400000">
        <a:off x="426283" y="810810"/>
        <a:ext cx="8323496" cy="369912"/>
      </dsp:txXfrm>
    </dsp:sp>
    <dsp:sp modelId="{6C661397-B7BF-4B45-8EBD-CCA990A6E00C}">
      <dsp:nvSpPr>
        <dsp:cNvPr id="0" name=""/>
        <dsp:cNvSpPr/>
      </dsp:nvSpPr>
      <dsp:spPr>
        <a:xfrm rot="5400000">
          <a:off x="-94600" y="1462749"/>
          <a:ext cx="630668" cy="441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0" y="1588883"/>
        <a:ext cx="441468" cy="189200"/>
      </dsp:txXfrm>
    </dsp:sp>
    <dsp:sp modelId="{4F6B7A64-F122-44D7-8D84-5A8447B90DD8}">
      <dsp:nvSpPr>
        <dsp:cNvPr id="0" name=""/>
        <dsp:cNvSpPr/>
      </dsp:nvSpPr>
      <dsp:spPr>
        <a:xfrm rot="5400000">
          <a:off x="4393069" y="-2607359"/>
          <a:ext cx="409934" cy="83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Соціологічний </a:t>
          </a:r>
          <a:r>
            <a:rPr lang="uk-UA" sz="1600" kern="1200" dirty="0" smtClean="0"/>
            <a:t>(вивчення соціальних умов життя, навчання й праці учасників освітнього процесу)</a:t>
          </a:r>
          <a:endParaRPr lang="uk-UA" sz="1600" kern="1200" dirty="0"/>
        </a:p>
      </dsp:txBody>
      <dsp:txXfrm rot="-5400000">
        <a:off x="426283" y="1379438"/>
        <a:ext cx="8323496" cy="369912"/>
      </dsp:txXfrm>
    </dsp:sp>
    <dsp:sp modelId="{204EFEC2-2D22-4D74-A7DA-5A24AE9E0A5B}">
      <dsp:nvSpPr>
        <dsp:cNvPr id="0" name=""/>
        <dsp:cNvSpPr/>
      </dsp:nvSpPr>
      <dsp:spPr>
        <a:xfrm rot="5400000">
          <a:off x="-94600" y="2110827"/>
          <a:ext cx="630668" cy="441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0" y="2236961"/>
        <a:ext cx="441468" cy="189200"/>
      </dsp:txXfrm>
    </dsp:sp>
    <dsp:sp modelId="{7E3A1DDE-42B1-410E-8018-B0060566F18D}">
      <dsp:nvSpPr>
        <dsp:cNvPr id="0" name=""/>
        <dsp:cNvSpPr/>
      </dsp:nvSpPr>
      <dsp:spPr>
        <a:xfrm rot="5400000">
          <a:off x="4284268" y="-1858852"/>
          <a:ext cx="627536" cy="83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Медичний </a:t>
          </a:r>
          <a:r>
            <a:rPr lang="uk-UA" sz="1600" kern="1200" dirty="0" smtClean="0"/>
            <a:t>(вивчення стану фізичного здоров'я, санітарно-гігієнічних умов праці та навчання, функціонування закладів охорони здоров'я, їх результативності, наявність програм соціального захисту учасників освітнього процесу тощо)</a:t>
          </a:r>
          <a:endParaRPr lang="uk-UA" sz="1600" kern="1200" dirty="0"/>
        </a:p>
      </dsp:txBody>
      <dsp:txXfrm rot="-5400000">
        <a:off x="426283" y="2029767"/>
        <a:ext cx="8312873" cy="566268"/>
      </dsp:txXfrm>
    </dsp:sp>
    <dsp:sp modelId="{82BE5D5F-B380-4C80-85CD-8F7591CE24FD}">
      <dsp:nvSpPr>
        <dsp:cNvPr id="0" name=""/>
        <dsp:cNvSpPr/>
      </dsp:nvSpPr>
      <dsp:spPr>
        <a:xfrm rot="5400000">
          <a:off x="-94600" y="2830904"/>
          <a:ext cx="630668" cy="441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0" y="2957038"/>
        <a:ext cx="441468" cy="189200"/>
      </dsp:txXfrm>
    </dsp:sp>
    <dsp:sp modelId="{E3F4BB5C-BEEA-4295-9FD1-AECFF53D2647}">
      <dsp:nvSpPr>
        <dsp:cNvPr id="0" name=""/>
        <dsp:cNvSpPr/>
      </dsp:nvSpPr>
      <dsp:spPr>
        <a:xfrm rot="5400000">
          <a:off x="4322296" y="-1115016"/>
          <a:ext cx="551481" cy="83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Статистичний </a:t>
          </a:r>
          <a:r>
            <a:rPr lang="uk-UA" sz="1600" kern="1200" dirty="0" smtClean="0"/>
            <a:t>(збирання статистичної інформації відповідно до показників державної та відомчої статистичної звітності)</a:t>
          </a:r>
          <a:endParaRPr lang="uk-UA" sz="1600" kern="1200" dirty="0"/>
        </a:p>
      </dsp:txBody>
      <dsp:txXfrm rot="-5400000">
        <a:off x="426284" y="2807917"/>
        <a:ext cx="8316586" cy="497639"/>
      </dsp:txXfrm>
    </dsp:sp>
    <dsp:sp modelId="{D0DCCE18-9A47-4A2A-9AF4-82B6B3F30300}">
      <dsp:nvSpPr>
        <dsp:cNvPr id="0" name=""/>
        <dsp:cNvSpPr/>
      </dsp:nvSpPr>
      <dsp:spPr>
        <a:xfrm rot="5400000">
          <a:off x="-94600" y="3550987"/>
          <a:ext cx="630668" cy="441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0" y="3677121"/>
        <a:ext cx="441468" cy="189200"/>
      </dsp:txXfrm>
    </dsp:sp>
    <dsp:sp modelId="{4849FD7F-4E3B-40F8-A094-58D9DC0294BB}">
      <dsp:nvSpPr>
        <dsp:cNvPr id="0" name=""/>
        <dsp:cNvSpPr/>
      </dsp:nvSpPr>
      <dsp:spPr>
        <a:xfrm rot="5400000">
          <a:off x="4348045" y="-458205"/>
          <a:ext cx="530352" cy="83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Ресурсний </a:t>
          </a:r>
          <a:r>
            <a:rPr lang="uk-UA" sz="1600" kern="1200" dirty="0" smtClean="0"/>
            <a:t>(вивчення обсягів, розподілу та якості забезпечен­ня системи ЗСО матеріально-технічними, фінансовими, науко­во-методичними ресурсами)</a:t>
          </a:r>
          <a:endParaRPr lang="uk-UA" sz="1600" kern="1200" dirty="0"/>
        </a:p>
      </dsp:txBody>
      <dsp:txXfrm rot="-5400000">
        <a:off x="441468" y="3474262"/>
        <a:ext cx="8317617" cy="478572"/>
      </dsp:txXfrm>
    </dsp:sp>
    <dsp:sp modelId="{436F47B4-839B-486C-B981-0B4676884E30}">
      <dsp:nvSpPr>
        <dsp:cNvPr id="0" name=""/>
        <dsp:cNvSpPr/>
      </dsp:nvSpPr>
      <dsp:spPr>
        <a:xfrm rot="5400000">
          <a:off x="-94600" y="4199056"/>
          <a:ext cx="630668" cy="441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 dirty="0"/>
        </a:p>
      </dsp:txBody>
      <dsp:txXfrm rot="-5400000">
        <a:off x="0" y="4325190"/>
        <a:ext cx="441468" cy="189200"/>
      </dsp:txXfrm>
    </dsp:sp>
    <dsp:sp modelId="{96BCA1CB-590D-4287-8CFF-E3E63B64FB28}">
      <dsp:nvSpPr>
        <dsp:cNvPr id="0" name=""/>
        <dsp:cNvSpPr/>
      </dsp:nvSpPr>
      <dsp:spPr>
        <a:xfrm rot="5400000">
          <a:off x="4253084" y="262699"/>
          <a:ext cx="720275" cy="83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/>
            <a:t>Кадровий </a:t>
          </a:r>
          <a:r>
            <a:rPr lang="uk-UA" sz="1500" kern="1200" dirty="0" smtClean="0"/>
            <a:t>(вивчення кадрового складу педагогів та управлінців системою якості ЗСО, аналіз системи підготовки, перепідготовки та підвищення кваліфікації кадрів, фіксація вакансій залежно від місця розташування ЗНЗ, навчального предмету тощо)</a:t>
          </a:r>
          <a:endParaRPr lang="uk-UA" sz="1500" kern="1200" dirty="0"/>
        </a:p>
      </dsp:txBody>
      <dsp:txXfrm rot="-5400000">
        <a:off x="441469" y="4109476"/>
        <a:ext cx="8308346" cy="649953"/>
      </dsp:txXfrm>
    </dsp:sp>
    <dsp:sp modelId="{2B42CB86-41F7-46D6-A641-750F9C060858}">
      <dsp:nvSpPr>
        <dsp:cNvPr id="0" name=""/>
        <dsp:cNvSpPr/>
      </dsp:nvSpPr>
      <dsp:spPr>
        <a:xfrm rot="5400000">
          <a:off x="-94600" y="4991143"/>
          <a:ext cx="630668" cy="441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 dirty="0"/>
        </a:p>
      </dsp:txBody>
      <dsp:txXfrm rot="-5400000">
        <a:off x="0" y="5117277"/>
        <a:ext cx="441468" cy="189200"/>
      </dsp:txXfrm>
    </dsp:sp>
    <dsp:sp modelId="{EB0ED3C7-9215-48BC-B1BA-931B33C7F7EA}">
      <dsp:nvSpPr>
        <dsp:cNvPr id="0" name=""/>
        <dsp:cNvSpPr/>
      </dsp:nvSpPr>
      <dsp:spPr>
        <a:xfrm rot="5400000">
          <a:off x="4269702" y="1025855"/>
          <a:ext cx="687038" cy="8343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/>
            <a:t>Управлінський </a:t>
          </a:r>
          <a:r>
            <a:rPr lang="uk-UA" sz="1500" kern="1200" dirty="0" smtClean="0"/>
            <a:t>(комплексний аналіз системи ЗСО за різними групами показників для вироблення управлінського рішення, оцінювання ефективності державного управління ЗСО та її якістю)</a:t>
          </a:r>
          <a:endParaRPr lang="uk-UA" sz="1500" kern="1200" dirty="0"/>
        </a:p>
      </dsp:txBody>
      <dsp:txXfrm rot="-5400000">
        <a:off x="441468" y="4887627"/>
        <a:ext cx="8309969" cy="619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1639-9415-4C18-BEB2-7F758E3A6B87}">
      <dsp:nvSpPr>
        <dsp:cNvPr id="0" name=""/>
        <dsp:cNvSpPr/>
      </dsp:nvSpPr>
      <dsp:spPr>
        <a:xfrm>
          <a:off x="4189" y="1827324"/>
          <a:ext cx="2142729" cy="217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u="sng" kern="1200" dirty="0" smtClean="0"/>
            <a:t>Сократівська мудрість «пізнай самого себе» у даному контексті означає:</a:t>
          </a:r>
          <a:endParaRPr lang="uk-UA" sz="2200" kern="1200" dirty="0"/>
        </a:p>
      </dsp:txBody>
      <dsp:txXfrm>
        <a:off x="4189" y="1827324"/>
        <a:ext cx="2142729" cy="2178000"/>
      </dsp:txXfrm>
    </dsp:sp>
    <dsp:sp modelId="{8759DD2D-1C53-41AB-951A-540390B009BC}">
      <dsp:nvSpPr>
        <dsp:cNvPr id="0" name=""/>
        <dsp:cNvSpPr/>
      </dsp:nvSpPr>
      <dsp:spPr>
        <a:xfrm>
          <a:off x="2146918" y="1452980"/>
          <a:ext cx="428545" cy="29266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811CE-F2A2-4A8C-98AD-E815CE197EE6}">
      <dsp:nvSpPr>
        <dsp:cNvPr id="0" name=""/>
        <dsp:cNvSpPr/>
      </dsp:nvSpPr>
      <dsp:spPr>
        <a:xfrm>
          <a:off x="2746882" y="864101"/>
          <a:ext cx="5828224" cy="4104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постійне оцінювання результатів і процесу навчання, якості та ефективності функціонування всієї системи ЗСО та її окремих компонентів;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необхідність здійснення комплексного оцінювання стану цієї системи на основі системного аналізу всіх факторів.</a:t>
          </a:r>
          <a:endParaRPr lang="uk-UA" sz="2200" kern="1200" dirty="0"/>
        </a:p>
      </dsp:txBody>
      <dsp:txXfrm>
        <a:off x="2746882" y="864101"/>
        <a:ext cx="5828224" cy="4104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F3023-6F0C-4AED-A349-E293416D5538}">
      <dsp:nvSpPr>
        <dsp:cNvPr id="0" name=""/>
        <dsp:cNvSpPr/>
      </dsp:nvSpPr>
      <dsp:spPr>
        <a:xfrm>
          <a:off x="-642751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44A6C-6BF3-4A4C-B7F0-F598E55110F2}">
      <dsp:nvSpPr>
        <dsp:cNvPr id="0" name=""/>
        <dsp:cNvSpPr/>
      </dsp:nvSpPr>
      <dsp:spPr>
        <a:xfrm>
          <a:off x="399057" y="258605"/>
          <a:ext cx="8381983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якість навчального процесу як результату педагогічної діяльності</a:t>
          </a:r>
          <a:endParaRPr lang="uk-UA" sz="2000" kern="1200" dirty="0"/>
        </a:p>
      </dsp:txBody>
      <dsp:txXfrm>
        <a:off x="399057" y="258605"/>
        <a:ext cx="8381983" cy="516982"/>
      </dsp:txXfrm>
    </dsp:sp>
    <dsp:sp modelId="{AEED3B8F-6AFB-4DF0-A507-3A69067E246E}">
      <dsp:nvSpPr>
        <dsp:cNvPr id="0" name=""/>
        <dsp:cNvSpPr/>
      </dsp:nvSpPr>
      <dsp:spPr>
        <a:xfrm>
          <a:off x="75943" y="193982"/>
          <a:ext cx="646228" cy="64622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881C5-42D0-41B7-80ED-A7E637F903F4}">
      <dsp:nvSpPr>
        <dsp:cNvPr id="0" name=""/>
        <dsp:cNvSpPr/>
      </dsp:nvSpPr>
      <dsp:spPr>
        <a:xfrm>
          <a:off x="867231" y="1034534"/>
          <a:ext cx="7913808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якість навчально-методичного забезпечення (освітніх програм та навчальної літератури, підручників, посібників)</a:t>
          </a:r>
          <a:endParaRPr lang="uk-UA" sz="2000" kern="1200" dirty="0"/>
        </a:p>
      </dsp:txBody>
      <dsp:txXfrm>
        <a:off x="867231" y="1034534"/>
        <a:ext cx="7913808" cy="516982"/>
      </dsp:txXfrm>
    </dsp:sp>
    <dsp:sp modelId="{4DB77170-2741-440E-9AD5-3DC9DDBC8B51}">
      <dsp:nvSpPr>
        <dsp:cNvPr id="0" name=""/>
        <dsp:cNvSpPr/>
      </dsp:nvSpPr>
      <dsp:spPr>
        <a:xfrm>
          <a:off x="544117" y="969911"/>
          <a:ext cx="646228" cy="646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4E3BF-0B1B-4C5A-9796-14EE59BBFA16}">
      <dsp:nvSpPr>
        <dsp:cNvPr id="0" name=""/>
        <dsp:cNvSpPr/>
      </dsp:nvSpPr>
      <dsp:spPr>
        <a:xfrm>
          <a:off x="1123789" y="1809895"/>
          <a:ext cx="7657251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якість професійної підготовки і кваліфікації педагогічних та науково-педагогічних кадрів</a:t>
          </a:r>
          <a:endParaRPr lang="uk-UA" sz="2000" kern="1200" dirty="0"/>
        </a:p>
      </dsp:txBody>
      <dsp:txXfrm>
        <a:off x="1123789" y="1809895"/>
        <a:ext cx="7657251" cy="516982"/>
      </dsp:txXfrm>
    </dsp:sp>
    <dsp:sp modelId="{6E78A791-7D28-427E-A8BC-80013C5A41C4}">
      <dsp:nvSpPr>
        <dsp:cNvPr id="0" name=""/>
        <dsp:cNvSpPr/>
      </dsp:nvSpPr>
      <dsp:spPr>
        <a:xfrm>
          <a:off x="800674" y="1745272"/>
          <a:ext cx="646228" cy="64622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E8775-1501-45E8-867A-8F1C0EB40A8B}">
      <dsp:nvSpPr>
        <dsp:cNvPr id="0" name=""/>
        <dsp:cNvSpPr/>
      </dsp:nvSpPr>
      <dsp:spPr>
        <a:xfrm>
          <a:off x="1205705" y="2585824"/>
          <a:ext cx="7575335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якість особистісних рис і здібностей учнів</a:t>
          </a:r>
          <a:endParaRPr lang="uk-UA" sz="2000" kern="1200" dirty="0"/>
        </a:p>
      </dsp:txBody>
      <dsp:txXfrm>
        <a:off x="1205705" y="2585824"/>
        <a:ext cx="7575335" cy="516982"/>
      </dsp:txXfrm>
    </dsp:sp>
    <dsp:sp modelId="{64CCA0C7-AE3F-4117-8338-3B3FFAE2C40D}">
      <dsp:nvSpPr>
        <dsp:cNvPr id="0" name=""/>
        <dsp:cNvSpPr/>
      </dsp:nvSpPr>
      <dsp:spPr>
        <a:xfrm>
          <a:off x="882591" y="2521201"/>
          <a:ext cx="646228" cy="646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39D73-A32E-4FAF-8FF7-175D5FD159D9}">
      <dsp:nvSpPr>
        <dsp:cNvPr id="0" name=""/>
        <dsp:cNvSpPr/>
      </dsp:nvSpPr>
      <dsp:spPr>
        <a:xfrm>
          <a:off x="1123789" y="3361753"/>
          <a:ext cx="7657251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якість та ефективність державно-громадського управління системою загально-середньої освіти</a:t>
          </a:r>
          <a:endParaRPr lang="uk-UA" sz="2000" kern="1200" dirty="0"/>
        </a:p>
      </dsp:txBody>
      <dsp:txXfrm>
        <a:off x="1123789" y="3361753"/>
        <a:ext cx="7657251" cy="516982"/>
      </dsp:txXfrm>
    </dsp:sp>
    <dsp:sp modelId="{483802DF-536E-4E2B-818A-F4AB1D6A16D1}">
      <dsp:nvSpPr>
        <dsp:cNvPr id="0" name=""/>
        <dsp:cNvSpPr/>
      </dsp:nvSpPr>
      <dsp:spPr>
        <a:xfrm>
          <a:off x="800674" y="3297131"/>
          <a:ext cx="646228" cy="64622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08DE1-B9B5-46EB-A986-88BD0C96B194}">
      <dsp:nvSpPr>
        <dsp:cNvPr id="0" name=""/>
        <dsp:cNvSpPr/>
      </dsp:nvSpPr>
      <dsp:spPr>
        <a:xfrm>
          <a:off x="867231" y="4137114"/>
          <a:ext cx="7913808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якість проведення, інтерпретації результатів моніторингових досліджень у системі загальної середньої освіти</a:t>
          </a:r>
          <a:endParaRPr lang="uk-UA" sz="2000" kern="1200" dirty="0"/>
        </a:p>
      </dsp:txBody>
      <dsp:txXfrm>
        <a:off x="867231" y="4137114"/>
        <a:ext cx="7913808" cy="516982"/>
      </dsp:txXfrm>
    </dsp:sp>
    <dsp:sp modelId="{4F8AAB1C-ADD0-4035-91B1-5A2EE25B650E}">
      <dsp:nvSpPr>
        <dsp:cNvPr id="0" name=""/>
        <dsp:cNvSpPr/>
      </dsp:nvSpPr>
      <dsp:spPr>
        <a:xfrm>
          <a:off x="544117" y="4072491"/>
          <a:ext cx="646228" cy="646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8FD9F-9E3E-4159-9090-4599464FB654}">
      <dsp:nvSpPr>
        <dsp:cNvPr id="0" name=""/>
        <dsp:cNvSpPr/>
      </dsp:nvSpPr>
      <dsp:spPr>
        <a:xfrm>
          <a:off x="399057" y="4798452"/>
          <a:ext cx="8381983" cy="74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якість ресурсного забезпечення та навчального середовища, в якому відбувається освітній процес (правового, фінансового, кадрового, науково-методичного, матеріально-технічного)</a:t>
          </a:r>
          <a:endParaRPr lang="uk-UA" sz="1600" kern="1200" dirty="0"/>
        </a:p>
      </dsp:txBody>
      <dsp:txXfrm>
        <a:off x="399057" y="4798452"/>
        <a:ext cx="8381983" cy="746166"/>
      </dsp:txXfrm>
    </dsp:sp>
    <dsp:sp modelId="{15DA7D85-AB9A-4145-B3C0-DA03AB521737}">
      <dsp:nvSpPr>
        <dsp:cNvPr id="0" name=""/>
        <dsp:cNvSpPr/>
      </dsp:nvSpPr>
      <dsp:spPr>
        <a:xfrm>
          <a:off x="75943" y="4848421"/>
          <a:ext cx="646228" cy="64622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D37BC-A2F0-4E12-A2CF-79B28740EA9A}">
      <dsp:nvSpPr>
        <dsp:cNvPr id="0" name=""/>
        <dsp:cNvSpPr/>
      </dsp:nvSpPr>
      <dsp:spPr>
        <a:xfrm rot="5400000">
          <a:off x="322935" y="2577105"/>
          <a:ext cx="965019" cy="16057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BC9D6-9C05-4BF3-9402-ADFA3C347D4F}">
      <dsp:nvSpPr>
        <dsp:cNvPr id="0" name=""/>
        <dsp:cNvSpPr/>
      </dsp:nvSpPr>
      <dsp:spPr>
        <a:xfrm>
          <a:off x="216025" y="3146651"/>
          <a:ext cx="1449699" cy="64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І етап</a:t>
          </a:r>
          <a:endParaRPr lang="uk-UA" sz="2800" kern="1200" dirty="0"/>
        </a:p>
      </dsp:txBody>
      <dsp:txXfrm>
        <a:off x="216025" y="3146651"/>
        <a:ext cx="1449699" cy="649630"/>
      </dsp:txXfrm>
    </dsp:sp>
    <dsp:sp modelId="{18BB7595-A726-47F8-952E-1559FAF7312D}">
      <dsp:nvSpPr>
        <dsp:cNvPr id="0" name=""/>
        <dsp:cNvSpPr/>
      </dsp:nvSpPr>
      <dsp:spPr>
        <a:xfrm>
          <a:off x="1338020" y="2458887"/>
          <a:ext cx="273528" cy="2735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56AC9-1599-4217-BA6A-3AF3F944C531}">
      <dsp:nvSpPr>
        <dsp:cNvPr id="0" name=""/>
        <dsp:cNvSpPr/>
      </dsp:nvSpPr>
      <dsp:spPr>
        <a:xfrm rot="5400000">
          <a:off x="2097650" y="2137951"/>
          <a:ext cx="965019" cy="16057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DBC7C-D6EC-4B16-988B-46F6435778C2}">
      <dsp:nvSpPr>
        <dsp:cNvPr id="0" name=""/>
        <dsp:cNvSpPr/>
      </dsp:nvSpPr>
      <dsp:spPr>
        <a:xfrm>
          <a:off x="1936564" y="2617730"/>
          <a:ext cx="1449699" cy="127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100" kern="1200"/>
        </a:p>
      </dsp:txBody>
      <dsp:txXfrm>
        <a:off x="1936564" y="2617730"/>
        <a:ext cx="1449699" cy="1270746"/>
      </dsp:txXfrm>
    </dsp:sp>
    <dsp:sp modelId="{5BD89A56-69FE-40AE-849E-87F09E9865DC}">
      <dsp:nvSpPr>
        <dsp:cNvPr id="0" name=""/>
        <dsp:cNvSpPr/>
      </dsp:nvSpPr>
      <dsp:spPr>
        <a:xfrm>
          <a:off x="3112735" y="2019732"/>
          <a:ext cx="273528" cy="2735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68B45-DE59-497B-8AFB-90AD4DE14AE0}">
      <dsp:nvSpPr>
        <dsp:cNvPr id="0" name=""/>
        <dsp:cNvSpPr/>
      </dsp:nvSpPr>
      <dsp:spPr>
        <a:xfrm rot="5400000">
          <a:off x="3872365" y="1698796"/>
          <a:ext cx="965019" cy="16057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9FA4C-C1C3-4482-9B9F-F9F24CEBE04E}">
      <dsp:nvSpPr>
        <dsp:cNvPr id="0" name=""/>
        <dsp:cNvSpPr/>
      </dsp:nvSpPr>
      <dsp:spPr>
        <a:xfrm>
          <a:off x="3711279" y="2178575"/>
          <a:ext cx="1449699" cy="127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100" kern="1200"/>
        </a:p>
      </dsp:txBody>
      <dsp:txXfrm>
        <a:off x="3711279" y="2178575"/>
        <a:ext cx="1449699" cy="1270746"/>
      </dsp:txXfrm>
    </dsp:sp>
    <dsp:sp modelId="{ED42A8E5-A726-44C3-8A77-5AC50ED116A2}">
      <dsp:nvSpPr>
        <dsp:cNvPr id="0" name=""/>
        <dsp:cNvSpPr/>
      </dsp:nvSpPr>
      <dsp:spPr>
        <a:xfrm>
          <a:off x="4887450" y="1580577"/>
          <a:ext cx="273528" cy="2735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DF738-0D2E-4222-8762-EB3745BF0654}">
      <dsp:nvSpPr>
        <dsp:cNvPr id="0" name=""/>
        <dsp:cNvSpPr/>
      </dsp:nvSpPr>
      <dsp:spPr>
        <a:xfrm rot="5400000">
          <a:off x="5647079" y="1259641"/>
          <a:ext cx="965019" cy="16057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1BF71-EC72-40CC-8FAC-24AAFBD2F56D}">
      <dsp:nvSpPr>
        <dsp:cNvPr id="0" name=""/>
        <dsp:cNvSpPr/>
      </dsp:nvSpPr>
      <dsp:spPr>
        <a:xfrm>
          <a:off x="5485994" y="1739420"/>
          <a:ext cx="1449699" cy="127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IV</a:t>
          </a:r>
          <a:r>
            <a:rPr lang="uk-UA" sz="2800" kern="1200" dirty="0" smtClean="0"/>
            <a:t> етап</a:t>
          </a:r>
          <a:endParaRPr lang="uk-UA" sz="2800" kern="1200" dirty="0"/>
        </a:p>
      </dsp:txBody>
      <dsp:txXfrm>
        <a:off x="5485994" y="1739420"/>
        <a:ext cx="1449699" cy="1270746"/>
      </dsp:txXfrm>
    </dsp:sp>
    <dsp:sp modelId="{92878411-EA52-4379-9108-989B7909E84E}">
      <dsp:nvSpPr>
        <dsp:cNvPr id="0" name=""/>
        <dsp:cNvSpPr/>
      </dsp:nvSpPr>
      <dsp:spPr>
        <a:xfrm>
          <a:off x="6662165" y="1141422"/>
          <a:ext cx="273528" cy="2735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9C09E-9749-4034-A734-C662575B40A1}">
      <dsp:nvSpPr>
        <dsp:cNvPr id="0" name=""/>
        <dsp:cNvSpPr/>
      </dsp:nvSpPr>
      <dsp:spPr>
        <a:xfrm rot="5400000">
          <a:off x="7421794" y="820486"/>
          <a:ext cx="965019" cy="16057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9FB4E-3E14-4C6C-83AF-019CC3EA6573}">
      <dsp:nvSpPr>
        <dsp:cNvPr id="0" name=""/>
        <dsp:cNvSpPr/>
      </dsp:nvSpPr>
      <dsp:spPr>
        <a:xfrm>
          <a:off x="7260709" y="1300265"/>
          <a:ext cx="1449699" cy="127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 </a:t>
          </a:r>
          <a:r>
            <a:rPr lang="uk-UA" sz="2800" kern="1200" dirty="0" smtClean="0"/>
            <a:t>етап</a:t>
          </a:r>
          <a:endParaRPr lang="uk-UA" sz="2800" kern="1200" dirty="0"/>
        </a:p>
      </dsp:txBody>
      <dsp:txXfrm>
        <a:off x="7260709" y="1300265"/>
        <a:ext cx="1449699" cy="127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3430-5503-4738-AA42-2370E4CA4533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DF5C-0E2E-48AA-89D4-C9176A0FB45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9986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DF5C-0E2E-48AA-89D4-C9176A0FB458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2358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CD9F5E21-FE9F-415C-97DD-43A8C07AF25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3318-2FFD-4414-9A75-9F160BC2B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2158-2303-42F9-A21C-ED031939F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093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65175D5-3AC1-40E2-AF1D-F0D799A71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398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F73F5-BEDC-43B0-8EF5-2D673EFB8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619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D34B-EBB9-4190-956C-167347CD81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63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F2A87-A97F-4942-8D07-11ADFAE22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567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A0551-4FBD-46C8-8686-AE5A4B823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61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B669-02E2-4635-A1C0-D0D5B6850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57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7CD8A-79D5-444D-A3D2-E10E3B850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799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5E5EC-4287-4B89-B2D8-9A0038B5E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88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A711-CD3E-419B-A961-844FD49DE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02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E3F091-0D8A-4420-A8B5-C9FD2EBD79F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785926"/>
            <a:ext cx="5486400" cy="2291146"/>
          </a:xfrm>
        </p:spPr>
        <p:txBody>
          <a:bodyPr/>
          <a:lstStyle/>
          <a:p>
            <a:r>
              <a:rPr lang="uk-UA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Моніторинг якості освіти об’єднаної територіальної громади</a:t>
            </a:r>
            <a:endParaRPr lang="en-US" sz="6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429132"/>
            <a:ext cx="5040560" cy="1928826"/>
          </a:xfrm>
          <a:solidFill>
            <a:schemeClr val="bg1"/>
          </a:solidFill>
        </p:spPr>
        <p:txBody>
          <a:bodyPr/>
          <a:lstStyle/>
          <a:p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Шегеда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Антон Федорович,</a:t>
            </a:r>
          </a:p>
          <a:p>
            <a:r>
              <a:rPr lang="uk-UA" sz="1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ЗАВІДУВАЧ ЛАБОРАТОРІЇ ВПРОВАДЖЕННЯ ОСВІТНІХ ІННОВАЦІЙ </a:t>
            </a:r>
            <a:r>
              <a:rPr lang="uk-UA" sz="1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комунального закладу </a:t>
            </a:r>
            <a:r>
              <a:rPr lang="uk-UA" sz="16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“Житомирський</a:t>
            </a:r>
            <a:r>
              <a:rPr lang="uk-UA" sz="1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обласний інститут післядипломної педагогічної </a:t>
            </a:r>
            <a:r>
              <a:rPr lang="uk-UA" sz="16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освіти”</a:t>
            </a:r>
            <a:r>
              <a:rPr lang="uk-UA" sz="1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Житомирської обласної ради</a:t>
            </a:r>
          </a:p>
          <a:p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8384" y="188640"/>
            <a:ext cx="864096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868363"/>
          </a:xfrm>
        </p:spPr>
        <p:txBody>
          <a:bodyPr/>
          <a:lstStyle/>
          <a:p>
            <a:r>
              <a:rPr lang="uk-UA" sz="43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Основне завдання системи моніторингу якості освіти: </a:t>
            </a:r>
            <a:endParaRPr lang="en-US" sz="43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3568" y="1268760"/>
            <a:ext cx="7824787" cy="3149600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algn="ctr"/>
            <a:r>
              <a:rPr lang="uk-UA" b="1" dirty="0" smtClean="0"/>
              <a:t>визначення проблем в освітній галузі, здійсненні систематичних досліджень різних елементів системи ЗСО та об’єктів </a:t>
            </a:r>
            <a:r>
              <a:rPr lang="uk-UA" b="1" dirty="0"/>
              <a:t>освітнього середовища, </a:t>
            </a:r>
            <a:r>
              <a:rPr lang="uk-UA" b="1" dirty="0" smtClean="0"/>
              <a:t>фіксація наслідків </a:t>
            </a:r>
            <a:r>
              <a:rPr lang="uk-UA" b="1" dirty="0"/>
              <a:t>управлінського впливу на систему освіти та змін, що відбуваються при цьому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84725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8363"/>
          </a:xfrm>
        </p:spPr>
        <p:txBody>
          <a:bodyPr/>
          <a:lstStyle/>
          <a:p>
            <a:r>
              <a:rPr lang="uk-UA" dirty="0" smtClean="0"/>
              <a:t>Структура якості ЗСО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20796749"/>
              </p:ext>
            </p:extLst>
          </p:nvPr>
        </p:nvGraphicFramePr>
        <p:xfrm>
          <a:off x="179512" y="980728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5832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Основні етапи проведення моніторингового дослідження</a:t>
            </a:r>
            <a:endParaRPr lang="uk-UA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8718817"/>
              </p:ext>
            </p:extLst>
          </p:nvPr>
        </p:nvGraphicFramePr>
        <p:xfrm>
          <a:off x="251520" y="1490266"/>
          <a:ext cx="8712968" cy="515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827" y="3287136"/>
            <a:ext cx="1558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Цілепокладання </a:t>
            </a:r>
            <a:r>
              <a:rPr lang="uk-UA" sz="1400" dirty="0"/>
              <a:t>та планування дослідження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30463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Розробка інструментарію</a:t>
            </a:r>
            <a:endParaRPr lang="uk-U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728081" y="263691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Проведення дослідження</a:t>
            </a:r>
            <a:endParaRPr lang="uk-U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200109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Збір та обробка результатів</a:t>
            </a:r>
            <a:endParaRPr lang="uk-U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1388675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Аналіз та інтерпретація результатів дослідження</a:t>
            </a:r>
            <a:endParaRPr lang="uk-U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331228" y="418043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ІІ етап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944" y="36564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ІІІ </a:t>
            </a:r>
            <a:r>
              <a:rPr lang="uk-UA" sz="2800" dirty="0"/>
              <a:t>етап</a:t>
            </a:r>
          </a:p>
        </p:txBody>
      </p:sp>
    </p:spTree>
    <p:extLst>
      <p:ext uri="{BB962C8B-B14F-4D97-AF65-F5344CB8AC3E}">
        <p14:creationId xmlns="" xmlns:p14="http://schemas.microsoft.com/office/powerpoint/2010/main" val="4169645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І етап. </a:t>
            </a:r>
            <a:r>
              <a:rPr lang="uk-UA" sz="4000" dirty="0"/>
              <a:t>Цілепокладання та планування дослідження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800" dirty="0"/>
              <a:t>Визначення мети і завдань дослідження.</a:t>
            </a:r>
            <a:endParaRPr lang="uk-UA" sz="2400" dirty="0"/>
          </a:p>
          <a:p>
            <a:pPr lvl="0"/>
            <a:r>
              <a:rPr lang="uk-UA" sz="2800" dirty="0"/>
              <a:t>Визначення об’єкту дослідження.</a:t>
            </a:r>
            <a:endParaRPr lang="uk-UA" sz="2400" dirty="0"/>
          </a:p>
          <a:p>
            <a:pPr lvl="0"/>
            <a:r>
              <a:rPr lang="uk-UA" sz="2800" dirty="0"/>
              <a:t>Розрахунок та формування вибірки.</a:t>
            </a:r>
            <a:endParaRPr lang="uk-UA" sz="2400" dirty="0"/>
          </a:p>
          <a:p>
            <a:pPr lvl="0"/>
            <a:r>
              <a:rPr lang="uk-UA" sz="2800" dirty="0"/>
              <a:t>Побудова графіку дослідження:</a:t>
            </a:r>
            <a:endParaRPr lang="uk-UA" sz="2400" dirty="0"/>
          </a:p>
          <a:p>
            <a:pPr lvl="1"/>
            <a:r>
              <a:rPr lang="uk-UA" sz="2400" dirty="0"/>
              <a:t>Визначення термінів і процедур дослідження;</a:t>
            </a:r>
            <a:endParaRPr lang="uk-UA" sz="2000" dirty="0"/>
          </a:p>
          <a:p>
            <a:pPr lvl="1"/>
            <a:r>
              <a:rPr lang="uk-UA" sz="2400" dirty="0"/>
              <a:t>Відбір та підготовка (навчання) координаторів дослідження.</a:t>
            </a:r>
            <a:endParaRPr lang="uk-UA" sz="2000" dirty="0"/>
          </a:p>
          <a:p>
            <a:pPr lvl="0"/>
            <a:r>
              <a:rPr lang="uk-UA" sz="2800" dirty="0"/>
              <a:t>Визначення критеріїв та показників дослідження оцінювання.</a:t>
            </a:r>
            <a:endParaRPr lang="uk-UA" sz="2400" dirty="0"/>
          </a:p>
          <a:p>
            <a:r>
              <a:rPr lang="uk-UA" sz="2800" dirty="0"/>
              <a:t>Вибір методів дослідження.</a:t>
            </a:r>
          </a:p>
        </p:txBody>
      </p:sp>
    </p:spTree>
    <p:extLst>
      <p:ext uri="{BB962C8B-B14F-4D97-AF65-F5344CB8AC3E}">
        <p14:creationId xmlns="" xmlns:p14="http://schemas.microsoft.com/office/powerpoint/2010/main" val="2955683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ІІ етап. Розробка інструментарію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000" dirty="0"/>
              <a:t>Розробка тестів та їх апробація. Одержання стандартизованого тесту.</a:t>
            </a:r>
          </a:p>
          <a:p>
            <a:pPr lvl="0"/>
            <a:r>
              <a:rPr lang="uk-UA" sz="3000" dirty="0"/>
              <a:t>Розробка анкет та їх апробація.</a:t>
            </a:r>
          </a:p>
          <a:p>
            <a:pPr lvl="0"/>
            <a:r>
              <a:rPr lang="uk-UA" sz="3000" dirty="0"/>
              <a:t>Підготовка інструктивно-методичних матеріалів для координаторів дослідження всіх рівнів, учасників дослідження.</a:t>
            </a:r>
          </a:p>
          <a:p>
            <a:r>
              <a:rPr lang="uk-UA" sz="3000" dirty="0"/>
              <a:t>Вибір статичних і математичних методів обробки та обрахунку одержаних результатів дослідження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73140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ІІІ етап. Проведення дослідження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9584"/>
          </a:xfrm>
        </p:spPr>
        <p:txBody>
          <a:bodyPr/>
          <a:lstStyle/>
          <a:p>
            <a:pPr lvl="0"/>
            <a:r>
              <a:rPr lang="uk-UA" dirty="0"/>
              <a:t>Пілотне дослідження (підготовка учасників, проведення інструктажу).</a:t>
            </a:r>
          </a:p>
          <a:p>
            <a:r>
              <a:rPr lang="uk-UA" dirty="0"/>
              <a:t>Основне </a:t>
            </a:r>
            <a:r>
              <a:rPr lang="uk-UA" dirty="0" smtClean="0"/>
              <a:t>дослідження.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536" y="3789039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3600" dirty="0"/>
              <a:t>І</a:t>
            </a:r>
            <a:r>
              <a:rPr lang="en-US" sz="3600" dirty="0"/>
              <a:t>V</a:t>
            </a:r>
            <a:r>
              <a:rPr lang="uk-UA" sz="3600" dirty="0"/>
              <a:t> етап. Збір та обробка результатів</a:t>
            </a:r>
          </a:p>
        </p:txBody>
      </p:sp>
    </p:spTree>
    <p:extLst>
      <p:ext uri="{BB962C8B-B14F-4D97-AF65-F5344CB8AC3E}">
        <p14:creationId xmlns="" xmlns:p14="http://schemas.microsoft.com/office/powerpoint/2010/main" val="2955454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</a:t>
            </a:r>
            <a:r>
              <a:rPr lang="uk-UA" sz="3600" dirty="0"/>
              <a:t> етап. Аналіз та інтерпретація результатів дослідження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Узагальнення статистичної інформації.</a:t>
            </a:r>
          </a:p>
          <a:p>
            <a:pPr lvl="0"/>
            <a:r>
              <a:rPr lang="uk-UA" dirty="0"/>
              <a:t>Виявлення факторів впливу.</a:t>
            </a:r>
          </a:p>
          <a:p>
            <a:r>
              <a:rPr lang="uk-UA" dirty="0"/>
              <a:t>Підготовка рекомендацій щодо корекційної роботи, усунення негативних факторів, формування освітньої політики тощо</a:t>
            </a:r>
          </a:p>
        </p:txBody>
      </p:sp>
    </p:spTree>
    <p:extLst>
      <p:ext uri="{BB962C8B-B14F-4D97-AF65-F5344CB8AC3E}">
        <p14:creationId xmlns="" xmlns:p14="http://schemas.microsoft.com/office/powerpoint/2010/main" val="2366763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Використана література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200" dirty="0"/>
              <a:t>Деякі питання запровадження зовнішнього оцінювання та моніторингу якості і освіти: Постанова Кабінету Міністрів України від 25 серпня  2004 р. №1095.</a:t>
            </a:r>
          </a:p>
          <a:p>
            <a:pPr lvl="0"/>
            <a:r>
              <a:rPr lang="uk-UA" sz="2200" dirty="0" err="1"/>
              <a:t>Лукіна</a:t>
            </a:r>
            <a:r>
              <a:rPr lang="uk-UA" sz="2200" dirty="0"/>
              <a:t> Т.О. Державна політика забезпечення якості загальної середньої освіти //Економіка України. – 2004 - №6. – с.64-71.</a:t>
            </a:r>
          </a:p>
          <a:p>
            <a:pPr lvl="0"/>
            <a:r>
              <a:rPr lang="uk-UA" sz="2200" dirty="0" err="1"/>
              <a:t>Лукіна</a:t>
            </a:r>
            <a:r>
              <a:rPr lang="uk-UA" sz="2200" dirty="0"/>
              <a:t> Т.О. Моніторинг якості освіти: теорія і практика// К.: Шкільний світ. 2006. – 128 с. </a:t>
            </a:r>
          </a:p>
          <a:p>
            <a:pPr lvl="0"/>
            <a:r>
              <a:rPr lang="uk-UA" sz="2200" dirty="0"/>
              <a:t>Локшина О.І. Моніторинг якості освіти: світовий досвід //Київ: Педагогіка і психологія, №1 (ХХХ</a:t>
            </a:r>
            <a:r>
              <a:rPr lang="en-US" sz="2200" dirty="0"/>
              <a:t>V</a:t>
            </a:r>
            <a:r>
              <a:rPr lang="uk-UA" sz="2200" dirty="0"/>
              <a:t>ІІІ) 03. –с. 108-116.</a:t>
            </a:r>
          </a:p>
          <a:p>
            <a:r>
              <a:rPr lang="uk-UA" sz="2200" dirty="0"/>
              <a:t>Моніторинг стандартів освіти /За ред. А. </a:t>
            </a:r>
            <a:r>
              <a:rPr lang="uk-UA" sz="2200" dirty="0" err="1"/>
              <a:t>Тайджмана</a:t>
            </a:r>
            <a:r>
              <a:rPr lang="uk-UA" sz="2200" dirty="0"/>
              <a:t> і     </a:t>
            </a:r>
            <a:br>
              <a:rPr lang="uk-UA" sz="2200" dirty="0"/>
            </a:br>
            <a:r>
              <a:rPr lang="uk-UA" sz="2200" dirty="0"/>
              <a:t>Т.Н. </a:t>
            </a:r>
            <a:r>
              <a:rPr lang="uk-UA" sz="2200" dirty="0" err="1"/>
              <a:t>Послтвейта</a:t>
            </a:r>
            <a:r>
              <a:rPr lang="uk-UA" sz="2200" dirty="0"/>
              <a:t>. – Львів: Літопис, 2003.</a:t>
            </a:r>
          </a:p>
        </p:txBody>
      </p:sp>
    </p:spTree>
    <p:extLst>
      <p:ext uri="{BB962C8B-B14F-4D97-AF65-F5344CB8AC3E}">
        <p14:creationId xmlns="" xmlns:p14="http://schemas.microsoft.com/office/powerpoint/2010/main" val="3170301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784576"/>
          </a:xfrm>
        </p:spPr>
        <p:txBody>
          <a:bodyPr/>
          <a:lstStyle/>
          <a:p>
            <a:r>
              <a:rPr lang="uk-UA" sz="6600" dirty="0" smtClean="0"/>
              <a:t>Дякую за увагу!</a:t>
            </a:r>
            <a:endParaRPr lang="uk-UA" sz="6600" dirty="0"/>
          </a:p>
        </p:txBody>
      </p:sp>
    </p:spTree>
    <p:extLst>
      <p:ext uri="{BB962C8B-B14F-4D97-AF65-F5344CB8AC3E}">
        <p14:creationId xmlns="" xmlns:p14="http://schemas.microsoft.com/office/powerpoint/2010/main" val="3098433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" name="AutoShape 103"/>
          <p:cNvSpPr>
            <a:spLocks noChangeArrowheads="1"/>
          </p:cNvSpPr>
          <p:nvPr/>
        </p:nvSpPr>
        <p:spPr bwMode="gray">
          <a:xfrm>
            <a:off x="971600" y="722570"/>
            <a:ext cx="6916688" cy="515470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25704" name="Rectangle 104"/>
          <p:cNvSpPr>
            <a:spLocks noChangeArrowheads="1"/>
          </p:cNvSpPr>
          <p:nvPr/>
        </p:nvSpPr>
        <p:spPr bwMode="auto">
          <a:xfrm>
            <a:off x="1192212" y="1164430"/>
            <a:ext cx="647613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D7181F"/>
                </a:solidFill>
              </a:rPr>
              <a:t>Якість освіти </a:t>
            </a:r>
            <a:r>
              <a:rPr lang="uk-UA" sz="2000" b="1" dirty="0" smtClean="0"/>
              <a:t>– </a:t>
            </a:r>
            <a:r>
              <a:rPr lang="uk-UA" sz="2000" dirty="0"/>
              <a:t>це ступінь задоволення учасників освітнього процесу наданими навчальним закладом освітніми послугами або ступінь досягнення поставлених освітніх цілей і </a:t>
            </a:r>
            <a:r>
              <a:rPr lang="uk-UA" sz="2000" dirty="0" smtClean="0"/>
              <a:t>завдань.</a:t>
            </a:r>
          </a:p>
          <a:p>
            <a:endParaRPr lang="en-US" sz="1600" b="1" dirty="0"/>
          </a:p>
          <a:p>
            <a:r>
              <a:rPr lang="uk-UA" sz="2000" b="1" dirty="0" smtClean="0">
                <a:solidFill>
                  <a:srgbClr val="D7181F"/>
                </a:solidFill>
              </a:rPr>
              <a:t>Якість освіти </a:t>
            </a:r>
            <a:r>
              <a:rPr lang="uk-UA" sz="2000" b="1" dirty="0" smtClean="0"/>
              <a:t>– </a:t>
            </a:r>
            <a:r>
              <a:rPr lang="uk-UA" sz="2000" dirty="0"/>
              <a:t>це відповідність певній нормі, </a:t>
            </a:r>
            <a:r>
              <a:rPr lang="uk-UA" sz="2000" dirty="0" smtClean="0"/>
              <a:t>стандарту.</a:t>
            </a:r>
            <a:endParaRPr lang="en-US" sz="2000" dirty="0"/>
          </a:p>
          <a:p>
            <a:endParaRPr lang="en-US" sz="1600" b="1" dirty="0"/>
          </a:p>
          <a:p>
            <a:r>
              <a:rPr lang="uk-UA" sz="2000" b="1" dirty="0" smtClean="0">
                <a:solidFill>
                  <a:srgbClr val="D7181F"/>
                </a:solidFill>
              </a:rPr>
              <a:t>Якість </a:t>
            </a:r>
            <a:r>
              <a:rPr lang="uk-UA" sz="2000" dirty="0"/>
              <a:t>визначає корисність, цінність об’єктів, їх здатність задовольнити певні потреби або реалізувати певні цілі, норми. Але разом з тим, поняття норми не є  абсолютним, незміннім, фіксованим. Ці норми зазнають постійних змін, набувають нових меж, якостей, </a:t>
            </a:r>
            <a:r>
              <a:rPr lang="uk-UA" sz="2000" dirty="0" smtClean="0"/>
              <a:t>тощо.</a:t>
            </a:r>
            <a:endParaRPr lang="en-US" sz="2000" dirty="0"/>
          </a:p>
        </p:txBody>
      </p:sp>
      <p:sp>
        <p:nvSpPr>
          <p:cNvPr id="25705" name="AutoShape 105"/>
          <p:cNvSpPr>
            <a:spLocks noChangeArrowheads="1"/>
          </p:cNvSpPr>
          <p:nvPr/>
        </p:nvSpPr>
        <p:spPr bwMode="gray">
          <a:xfrm>
            <a:off x="1619672" y="471745"/>
            <a:ext cx="5832648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Якість освіти</a:t>
            </a:r>
            <a:endParaRPr lang="uk-UA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119" y="260648"/>
            <a:ext cx="8229600" cy="868363"/>
          </a:xfrm>
        </p:spPr>
        <p:txBody>
          <a:bodyPr/>
          <a:lstStyle/>
          <a:p>
            <a:r>
              <a:rPr lang="uk-UA" sz="4300" dirty="0" smtClean="0"/>
              <a:t>Внутрішні компоненти</a:t>
            </a:r>
            <a:endParaRPr lang="en-US" sz="4300" dirty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890713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22375" y="3481388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30313" y="4997450"/>
            <a:ext cx="6653212" cy="134090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281146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86308" y="5148840"/>
            <a:ext cx="674687" cy="573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717504" y="1444552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1733086" y="3142456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717310" y="4557713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630363" y="1909907"/>
            <a:ext cx="60198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uk-UA" sz="1400" b="1" dirty="0" smtClean="0">
                <a:solidFill>
                  <a:srgbClr val="FEFFFF"/>
                </a:solidFill>
              </a:rPr>
              <a:t>Результати дошкільної освіти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400" b="1" dirty="0" smtClean="0">
                <a:solidFill>
                  <a:srgbClr val="FEFFFF"/>
                </a:solidFill>
              </a:rPr>
              <a:t>Управління освітнім процесом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400" b="1" dirty="0" smtClean="0">
                <a:solidFill>
                  <a:srgbClr val="FEFFFF"/>
                </a:solidFill>
              </a:rPr>
              <a:t>Науково-методична робота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400" b="1" dirty="0" smtClean="0">
                <a:solidFill>
                  <a:srgbClr val="FEFFFF"/>
                </a:solidFill>
              </a:rPr>
              <a:t>Кадрове забезпечення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400" b="1" dirty="0" smtClean="0">
                <a:solidFill>
                  <a:srgbClr val="FEFFFF"/>
                </a:solidFill>
              </a:rPr>
              <a:t>Матеріально-фінансове забезпечення</a:t>
            </a:r>
          </a:p>
          <a:p>
            <a:pPr marL="285750" indent="-285750" eaLnBrk="0" hangingPunct="0">
              <a:buFontTx/>
              <a:buChar char="-"/>
            </a:pP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gray">
          <a:xfrm>
            <a:off x="1630363" y="3599656"/>
            <a:ext cx="601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uk-UA" sz="1600" b="1" dirty="0" smtClean="0">
                <a:solidFill>
                  <a:srgbClr val="FEFFFF"/>
                </a:solidFill>
              </a:rPr>
              <a:t>Зміст освітнього процесу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600" b="1" dirty="0" smtClean="0">
                <a:solidFill>
                  <a:srgbClr val="FEFFFF"/>
                </a:solidFill>
              </a:rPr>
              <a:t>Навчання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600" b="1" dirty="0" smtClean="0">
                <a:solidFill>
                  <a:srgbClr val="FEFFFF"/>
                </a:solidFill>
              </a:rPr>
              <a:t>Викладання тощо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gray">
          <a:xfrm>
            <a:off x="1634485" y="5014913"/>
            <a:ext cx="6019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uk-UA" sz="1600" b="1" dirty="0" smtClean="0">
                <a:solidFill>
                  <a:srgbClr val="FEFFFF"/>
                </a:solidFill>
              </a:rPr>
              <a:t>Знання учнів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600" b="1" dirty="0" smtClean="0">
                <a:solidFill>
                  <a:srgbClr val="FEFFFF"/>
                </a:solidFill>
              </a:rPr>
              <a:t>Уміння учнів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600" b="1" dirty="0" smtClean="0">
                <a:solidFill>
                  <a:srgbClr val="FEFFFF"/>
                </a:solidFill>
              </a:rPr>
              <a:t>Володіння процедурами творчої діяльності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600" b="1" dirty="0" smtClean="0">
                <a:solidFill>
                  <a:srgbClr val="FEFFFF"/>
                </a:solidFill>
              </a:rPr>
              <a:t>Вихованість</a:t>
            </a:r>
          </a:p>
          <a:p>
            <a:pPr marL="285750" indent="-285750" eaLnBrk="0" hangingPunct="0">
              <a:buFontTx/>
              <a:buChar char="-"/>
            </a:pPr>
            <a:r>
              <a:rPr lang="uk-UA" sz="1600" b="1" dirty="0" smtClean="0">
                <a:solidFill>
                  <a:srgbClr val="FEFFFF"/>
                </a:solidFill>
              </a:rPr>
              <a:t>Розвиток особистості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gray">
          <a:xfrm>
            <a:off x="1744663" y="1460786"/>
            <a:ext cx="57912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 smtClean="0">
                <a:solidFill>
                  <a:schemeClr val="accent1"/>
                </a:solidFill>
              </a:rPr>
              <a:t>Як якість основних умов освітнього процесу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gray">
          <a:xfrm>
            <a:off x="2087563" y="3205446"/>
            <a:ext cx="5029200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Як якість реалізації освітнього процесу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gray">
          <a:xfrm>
            <a:off x="2098310" y="4603751"/>
            <a:ext cx="5029200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 smtClean="0">
                <a:solidFill>
                  <a:schemeClr val="hlink"/>
                </a:solidFill>
              </a:rPr>
              <a:t>Як якість результатів освітнього процесу</a:t>
            </a:r>
            <a:endParaRPr lang="en-US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dirty="0" smtClean="0"/>
              <a:t>Зовнішні компоненти</a:t>
            </a:r>
            <a:endParaRPr lang="en-US" sz="43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gray">
          <a:xfrm>
            <a:off x="828675" y="4503738"/>
            <a:ext cx="7400925" cy="178276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gray">
          <a:xfrm flipH="1">
            <a:off x="866775" y="4562475"/>
            <a:ext cx="2436813" cy="1670050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gray">
          <a:xfrm flipH="1">
            <a:off x="3313113" y="4562475"/>
            <a:ext cx="2436812" cy="1670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gray">
          <a:xfrm flipH="1">
            <a:off x="5751513" y="4560888"/>
            <a:ext cx="2436812" cy="167005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gray">
          <a:xfrm>
            <a:off x="871538" y="4873625"/>
            <a:ext cx="2432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dirty="0"/>
              <a:t>Відповідність освіти запитам учнів, їхніх </a:t>
            </a:r>
            <a:r>
              <a:rPr lang="uk-UA" sz="1600" dirty="0" smtClean="0"/>
              <a:t>батьків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gray">
          <a:xfrm>
            <a:off x="3313113" y="4879122"/>
            <a:ext cx="2432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dirty="0"/>
              <a:t>Відповідність освіти державним освітнім </a:t>
            </a:r>
            <a:r>
              <a:rPr lang="uk-UA" sz="1600" dirty="0" smtClean="0"/>
              <a:t>стандартам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gray">
          <a:xfrm>
            <a:off x="5797550" y="4891980"/>
            <a:ext cx="2432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dirty="0"/>
              <a:t>Імідж школи, який гарантує стабільну високу якість </a:t>
            </a:r>
            <a:r>
              <a:rPr lang="uk-UA" sz="1600" dirty="0" smtClean="0"/>
              <a:t>освіти</a:t>
            </a:r>
            <a:endParaRPr lang="en-US" sz="1600" dirty="0"/>
          </a:p>
        </p:txBody>
      </p:sp>
      <p:pic>
        <p:nvPicPr>
          <p:cNvPr id="31757" name="Picture 13" descr="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80" y="2594768"/>
            <a:ext cx="1365250" cy="155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8" name="Freeform 14"/>
          <p:cNvSpPr>
            <a:spLocks/>
          </p:cNvSpPr>
          <p:nvPr/>
        </p:nvSpPr>
        <p:spPr bwMode="gray">
          <a:xfrm>
            <a:off x="4705350" y="1362075"/>
            <a:ext cx="1092200" cy="2857500"/>
          </a:xfrm>
          <a:custGeom>
            <a:avLst/>
            <a:gdLst>
              <a:gd name="T0" fmla="*/ 166 w 1243"/>
              <a:gd name="T1" fmla="*/ 611 h 3407"/>
              <a:gd name="T2" fmla="*/ 92 w 1243"/>
              <a:gd name="T3" fmla="*/ 813 h 3407"/>
              <a:gd name="T4" fmla="*/ 112 w 1243"/>
              <a:gd name="T5" fmla="*/ 1008 h 3407"/>
              <a:gd name="T6" fmla="*/ 104 w 1243"/>
              <a:gd name="T7" fmla="*/ 1192 h 3407"/>
              <a:gd name="T8" fmla="*/ 124 w 1243"/>
              <a:gd name="T9" fmla="*/ 1383 h 3407"/>
              <a:gd name="T10" fmla="*/ 104 w 1243"/>
              <a:gd name="T11" fmla="*/ 1555 h 3407"/>
              <a:gd name="T12" fmla="*/ 88 w 1243"/>
              <a:gd name="T13" fmla="*/ 1674 h 3407"/>
              <a:gd name="T14" fmla="*/ 10 w 1243"/>
              <a:gd name="T15" fmla="*/ 1800 h 3407"/>
              <a:gd name="T16" fmla="*/ 64 w 1243"/>
              <a:gd name="T17" fmla="*/ 1982 h 3407"/>
              <a:gd name="T18" fmla="*/ 173 w 1243"/>
              <a:gd name="T19" fmla="*/ 2259 h 3407"/>
              <a:gd name="T20" fmla="*/ 301 w 1243"/>
              <a:gd name="T21" fmla="*/ 2490 h 3407"/>
              <a:gd name="T22" fmla="*/ 391 w 1243"/>
              <a:gd name="T23" fmla="*/ 2676 h 3407"/>
              <a:gd name="T24" fmla="*/ 346 w 1243"/>
              <a:gd name="T25" fmla="*/ 2816 h 3407"/>
              <a:gd name="T26" fmla="*/ 260 w 1243"/>
              <a:gd name="T27" fmla="*/ 2919 h 3407"/>
              <a:gd name="T28" fmla="*/ 367 w 1243"/>
              <a:gd name="T29" fmla="*/ 2961 h 3407"/>
              <a:gd name="T30" fmla="*/ 298 w 1243"/>
              <a:gd name="T31" fmla="*/ 3273 h 3407"/>
              <a:gd name="T32" fmla="*/ 361 w 1243"/>
              <a:gd name="T33" fmla="*/ 3396 h 3407"/>
              <a:gd name="T34" fmla="*/ 515 w 1243"/>
              <a:gd name="T35" fmla="*/ 3140 h 3407"/>
              <a:gd name="T36" fmla="*/ 631 w 1243"/>
              <a:gd name="T37" fmla="*/ 2934 h 3407"/>
              <a:gd name="T38" fmla="*/ 667 w 1243"/>
              <a:gd name="T39" fmla="*/ 2771 h 3407"/>
              <a:gd name="T40" fmla="*/ 679 w 1243"/>
              <a:gd name="T41" fmla="*/ 2640 h 3407"/>
              <a:gd name="T42" fmla="*/ 703 w 1243"/>
              <a:gd name="T43" fmla="*/ 2448 h 3407"/>
              <a:gd name="T44" fmla="*/ 733 w 1243"/>
              <a:gd name="T45" fmla="*/ 2257 h 3407"/>
              <a:gd name="T46" fmla="*/ 796 w 1243"/>
              <a:gd name="T47" fmla="*/ 2021 h 3407"/>
              <a:gd name="T48" fmla="*/ 757 w 1243"/>
              <a:gd name="T49" fmla="*/ 1725 h 3407"/>
              <a:gd name="T50" fmla="*/ 740 w 1243"/>
              <a:gd name="T51" fmla="*/ 1476 h 3407"/>
              <a:gd name="T52" fmla="*/ 787 w 1243"/>
              <a:gd name="T53" fmla="*/ 1280 h 3407"/>
              <a:gd name="T54" fmla="*/ 842 w 1243"/>
              <a:gd name="T55" fmla="*/ 1223 h 3407"/>
              <a:gd name="T56" fmla="*/ 1093 w 1243"/>
              <a:gd name="T57" fmla="*/ 1083 h 3407"/>
              <a:gd name="T58" fmla="*/ 1241 w 1243"/>
              <a:gd name="T59" fmla="*/ 902 h 3407"/>
              <a:gd name="T60" fmla="*/ 1201 w 1243"/>
              <a:gd name="T61" fmla="*/ 720 h 3407"/>
              <a:gd name="T62" fmla="*/ 1055 w 1243"/>
              <a:gd name="T63" fmla="*/ 569 h 3407"/>
              <a:gd name="T64" fmla="*/ 1081 w 1243"/>
              <a:gd name="T65" fmla="*/ 345 h 3407"/>
              <a:gd name="T66" fmla="*/ 999 w 1243"/>
              <a:gd name="T67" fmla="*/ 249 h 3407"/>
              <a:gd name="T68" fmla="*/ 927 w 1243"/>
              <a:gd name="T69" fmla="*/ 515 h 3407"/>
              <a:gd name="T70" fmla="*/ 866 w 1243"/>
              <a:gd name="T71" fmla="*/ 690 h 3407"/>
              <a:gd name="T72" fmla="*/ 832 w 1243"/>
              <a:gd name="T73" fmla="*/ 699 h 3407"/>
              <a:gd name="T74" fmla="*/ 656 w 1243"/>
              <a:gd name="T75" fmla="*/ 641 h 3407"/>
              <a:gd name="T76" fmla="*/ 533 w 1243"/>
              <a:gd name="T77" fmla="*/ 545 h 3407"/>
              <a:gd name="T78" fmla="*/ 595 w 1243"/>
              <a:gd name="T79" fmla="*/ 434 h 3407"/>
              <a:gd name="T80" fmla="*/ 592 w 1243"/>
              <a:gd name="T81" fmla="*/ 374 h 3407"/>
              <a:gd name="T82" fmla="*/ 613 w 1243"/>
              <a:gd name="T83" fmla="*/ 345 h 3407"/>
              <a:gd name="T84" fmla="*/ 599 w 1243"/>
              <a:gd name="T85" fmla="*/ 270 h 3407"/>
              <a:gd name="T86" fmla="*/ 617 w 1243"/>
              <a:gd name="T87" fmla="*/ 231 h 3407"/>
              <a:gd name="T88" fmla="*/ 575 w 1243"/>
              <a:gd name="T89" fmla="*/ 146 h 3407"/>
              <a:gd name="T90" fmla="*/ 550 w 1243"/>
              <a:gd name="T91" fmla="*/ 98 h 3407"/>
              <a:gd name="T92" fmla="*/ 416 w 1243"/>
              <a:gd name="T93" fmla="*/ 11 h 3407"/>
              <a:gd name="T94" fmla="*/ 256 w 1243"/>
              <a:gd name="T95" fmla="*/ 12 h 3407"/>
              <a:gd name="T96" fmla="*/ 134 w 1243"/>
              <a:gd name="T97" fmla="*/ 75 h 3407"/>
              <a:gd name="T98" fmla="*/ 112 w 1243"/>
              <a:gd name="T99" fmla="*/ 126 h 3407"/>
              <a:gd name="T100" fmla="*/ 85 w 1243"/>
              <a:gd name="T101" fmla="*/ 200 h 3407"/>
              <a:gd name="T102" fmla="*/ 58 w 1243"/>
              <a:gd name="T103" fmla="*/ 269 h 3407"/>
              <a:gd name="T104" fmla="*/ 85 w 1243"/>
              <a:gd name="T105" fmla="*/ 318 h 3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12700" cap="flat" cmpd="sng">
            <a:solidFill>
              <a:srgbClr val="969696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31759" name="Picture 15" descr="2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83743"/>
            <a:ext cx="1095375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0" name="Picture 16" descr="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378075"/>
            <a:ext cx="1470025" cy="147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1" name="Picture 17" descr="2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39231"/>
            <a:ext cx="1608138" cy="14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33400" y="1268760"/>
            <a:ext cx="33353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600" dirty="0" smtClean="0"/>
              <a:t>це відповідність внутрішніх компонентів потребам держави, </a:t>
            </a:r>
          </a:p>
          <a:p>
            <a:r>
              <a:rPr lang="uk-UA" sz="1600" dirty="0" smtClean="0"/>
              <a:t>запитам учнів, їхніх батьків, певних соціальних груп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gray">
          <a:xfrm>
            <a:off x="423863" y="1451769"/>
            <a:ext cx="42863" cy="355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405709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Характеристики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Принципи проведення моніторингових досліджень</a:t>
            </a:r>
            <a:endParaRPr lang="en-US" sz="43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0713" y="1447800"/>
            <a:ext cx="7824787" cy="3149600"/>
          </a:xfrm>
          <a:noFill/>
          <a:ln/>
        </p:spPr>
        <p:txBody>
          <a:bodyPr/>
          <a:lstStyle/>
          <a:p>
            <a:endParaRPr lang="uk-UA" b="1" dirty="0" smtClean="0"/>
          </a:p>
          <a:p>
            <a:r>
              <a:rPr lang="uk-UA" b="1" dirty="0" smtClean="0"/>
              <a:t>Моніторинг забезпечує інформаційну стабільність, запобігає дефіциту інформації під час підготовки рекомендацій та прийняття управлінських рішень, підвищує їх обґрунтованість</a:t>
            </a:r>
            <a:endParaRPr lang="en-US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464096"/>
          </a:xfrm>
        </p:spPr>
        <p:txBody>
          <a:bodyPr/>
          <a:lstStyle/>
          <a:p>
            <a:r>
              <a:rPr lang="uk-UA" sz="3200" dirty="0" smtClean="0"/>
              <a:t>Моніторинг якості загальної середньої освіти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3983849"/>
              </p:ext>
            </p:extLst>
          </p:nvPr>
        </p:nvGraphicFramePr>
        <p:xfrm>
          <a:off x="179512" y="692696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31692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2540159"/>
              </p:ext>
            </p:extLst>
          </p:nvPr>
        </p:nvGraphicFramePr>
        <p:xfrm>
          <a:off x="107504" y="548680"/>
          <a:ext cx="8579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14929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0"/>
          <p:cNvSpPr>
            <a:spLocks noChangeArrowheads="1"/>
          </p:cNvSpPr>
          <p:nvPr/>
        </p:nvSpPr>
        <p:spPr bwMode="gray">
          <a:xfrm>
            <a:off x="434720" y="4645861"/>
            <a:ext cx="8183085" cy="512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9" y="3540304"/>
            <a:ext cx="82423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413950" y="116632"/>
            <a:ext cx="8229600" cy="868363"/>
          </a:xfrm>
        </p:spPr>
        <p:txBody>
          <a:bodyPr/>
          <a:lstStyle/>
          <a:p>
            <a:r>
              <a:rPr lang="uk-UA" sz="3200" dirty="0" smtClean="0"/>
              <a:t>Принципи</a:t>
            </a:r>
            <a:r>
              <a:rPr lang="ru-RU" sz="3200" dirty="0" smtClean="0"/>
              <a:t>, за </a:t>
            </a:r>
            <a:r>
              <a:rPr lang="uk-UA" sz="3200" dirty="0" smtClean="0"/>
              <a:t>якими</a:t>
            </a:r>
            <a:r>
              <a:rPr lang="ru-RU" sz="3200" dirty="0" smtClean="0"/>
              <a:t> </a:t>
            </a:r>
            <a:r>
              <a:rPr lang="uk-UA" sz="3200" dirty="0" smtClean="0"/>
              <a:t>базується</a:t>
            </a:r>
            <a:r>
              <a:rPr lang="ru-RU" sz="3200" dirty="0" smtClean="0"/>
              <a:t> система </a:t>
            </a:r>
            <a:r>
              <a:rPr lang="uk-UA" sz="3200" dirty="0" smtClean="0"/>
              <a:t>моніторингу</a:t>
            </a:r>
            <a:r>
              <a:rPr lang="ru-RU" sz="3200" dirty="0" smtClean="0"/>
              <a:t> в </a:t>
            </a:r>
            <a:r>
              <a:rPr lang="uk-UA" sz="3200" dirty="0" smtClean="0"/>
              <a:t>освіті</a:t>
            </a:r>
            <a:r>
              <a:rPr lang="ru-RU" sz="3200" dirty="0" smtClean="0"/>
              <a:t>: </a:t>
            </a:r>
            <a:endParaRPr lang="en-US" sz="3200" dirty="0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450014" y="1237035"/>
            <a:ext cx="8183085" cy="7981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824123" y="1312939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узгодженість нормативно-правового, організаційного та науково-методичного забезпечення його складових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467544" y="152180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448067" y="3855422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896131" y="3762949"/>
            <a:ext cx="7128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комплексності дослідження різноманітних аспектів навчально-виховного процесу, обробки та аналізу одержаних результатів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434720" y="5501711"/>
            <a:ext cx="8165164" cy="7061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847608" y="4776477"/>
            <a:ext cx="720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безперервності  та тривалості спостережень за станом освіти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2" y="2294700"/>
            <a:ext cx="8242300" cy="104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450014" y="2634282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gray">
          <a:xfrm>
            <a:off x="407128" y="5742062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824122" y="2264950"/>
            <a:ext cx="75643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1600" dirty="0"/>
              <a:t>об’єктивності одержання та обробки інформації, що передбачає максимальне виключення суб’єктивних оцінок, врахування всіх результатів, створення для всіх учасників дослідження рівних умов у процесі перевірки якості підготовки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gray">
          <a:xfrm>
            <a:off x="406701" y="4776477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812190" y="5563101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своєчасності отримання, обробки та використання об’єктивної інформації про якість ЗСО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9" y="3540304"/>
            <a:ext cx="8242300" cy="169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413950" y="116632"/>
            <a:ext cx="8229600" cy="868363"/>
          </a:xfrm>
        </p:spPr>
        <p:txBody>
          <a:bodyPr/>
          <a:lstStyle/>
          <a:p>
            <a:r>
              <a:rPr lang="uk-UA" sz="3200" dirty="0" smtClean="0"/>
              <a:t>Принципи</a:t>
            </a:r>
            <a:r>
              <a:rPr lang="ru-RU" sz="3200" dirty="0" smtClean="0"/>
              <a:t>, за </a:t>
            </a:r>
            <a:r>
              <a:rPr lang="uk-UA" sz="3200" dirty="0" smtClean="0"/>
              <a:t>якими</a:t>
            </a:r>
            <a:r>
              <a:rPr lang="ru-RU" sz="3200" dirty="0" smtClean="0"/>
              <a:t> </a:t>
            </a:r>
            <a:r>
              <a:rPr lang="uk-UA" sz="3200" dirty="0" smtClean="0"/>
              <a:t>базується</a:t>
            </a:r>
            <a:r>
              <a:rPr lang="ru-RU" sz="3200" dirty="0" smtClean="0"/>
              <a:t> система </a:t>
            </a:r>
            <a:r>
              <a:rPr lang="uk-UA" sz="3200" dirty="0" smtClean="0"/>
              <a:t>моніторингу</a:t>
            </a:r>
            <a:r>
              <a:rPr lang="ru-RU" sz="3200" dirty="0" smtClean="0"/>
              <a:t> в </a:t>
            </a:r>
            <a:r>
              <a:rPr lang="uk-UA" sz="3200" dirty="0" smtClean="0"/>
              <a:t>освіті</a:t>
            </a:r>
            <a:r>
              <a:rPr lang="ru-RU" sz="3200" dirty="0" smtClean="0"/>
              <a:t>: </a:t>
            </a:r>
            <a:endParaRPr lang="en-US" sz="3200" dirty="0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467543" y="1237034"/>
            <a:ext cx="8183085" cy="96782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824123" y="1312939"/>
            <a:ext cx="720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перспективності запланованих моніторингових досліджень, спрямованості їх на розв’язання актуальних завдань розвитку освіти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467544" y="158421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448067" y="4273013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896131" y="3651626"/>
            <a:ext cx="71287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гуманістичної спрямованості моніторингу – створення обстановки </a:t>
            </a:r>
            <a:r>
              <a:rPr lang="uk-UA" dirty="0" smtClean="0"/>
              <a:t>доброзичливості, довіри</a:t>
            </a:r>
            <a:r>
              <a:rPr lang="uk-UA" dirty="0"/>
              <a:t>, поваги до особистості , максимально сприятливих </a:t>
            </a:r>
            <a:r>
              <a:rPr lang="uk-UA" dirty="0" smtClean="0"/>
              <a:t>умов,позитивного </a:t>
            </a:r>
            <a:r>
              <a:rPr lang="uk-UA" dirty="0"/>
              <a:t>самостійного мікроклімату, неможливості використання результатів досліджень для застосування будь-яких репресивних дій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467544" y="5501709"/>
            <a:ext cx="8165164" cy="9831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7" y="2420888"/>
            <a:ext cx="8242300" cy="104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455059" y="2753964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gray">
          <a:xfrm>
            <a:off x="407128" y="588056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800257" y="2529692"/>
            <a:ext cx="75643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рефлективності, яка проявляється в аналізуванні на всіх рівнях управління якістю результатів </a:t>
            </a:r>
            <a:r>
              <a:rPr lang="uk-UA" dirty="0" smtClean="0"/>
              <a:t>нав</a:t>
            </a:r>
            <a:r>
              <a:rPr lang="uk-UA" dirty="0"/>
              <a:t>ч</a:t>
            </a:r>
            <a:r>
              <a:rPr lang="uk-UA" dirty="0" smtClean="0"/>
              <a:t>ально-виховної </a:t>
            </a:r>
            <a:r>
              <a:rPr lang="uk-UA" dirty="0"/>
              <a:t>діяльності, здійсненні самооцінки і самоконтролю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812190" y="5563101"/>
            <a:ext cx="720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відкритості і оперативності доведення результатів досліджень до відповідних органів управління, громадськості, зацікавлених міжнародних установ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643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472</TotalTime>
  <Words>1015</Words>
  <Application>Microsoft Office PowerPoint</Application>
  <PresentationFormat>Экран 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400TGp_globalcity_light_ani</vt:lpstr>
      <vt:lpstr>Моніторинг якості освіти об’єднаної територіальної громади</vt:lpstr>
      <vt:lpstr>Слайд 2</vt:lpstr>
      <vt:lpstr>Внутрішні компоненти</vt:lpstr>
      <vt:lpstr>Зовнішні компоненти</vt:lpstr>
      <vt:lpstr>Принципи проведення моніторингових досліджень</vt:lpstr>
      <vt:lpstr>Моніторинг якості загальної середньої освіти</vt:lpstr>
      <vt:lpstr>Слайд 7</vt:lpstr>
      <vt:lpstr>Принципи, за якими базується система моніторингу в освіті: </vt:lpstr>
      <vt:lpstr>Принципи, за якими базується система моніторингу в освіті: </vt:lpstr>
      <vt:lpstr>Основне завдання системи моніторингу якості освіти: </vt:lpstr>
      <vt:lpstr>Структура якості ЗСО</vt:lpstr>
      <vt:lpstr>Основні етапи проведення моніторингового дослідження</vt:lpstr>
      <vt:lpstr>І етап. Цілепокладання та планування дослідження</vt:lpstr>
      <vt:lpstr>ІІ етап. Розробка інструментарію</vt:lpstr>
      <vt:lpstr>ІІІ етап. Проведення дослідження</vt:lpstr>
      <vt:lpstr>V етап. Аналіз та інтерпретація результатів дослідження</vt:lpstr>
      <vt:lpstr>Використана література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SAF</cp:lastModifiedBy>
  <cp:revision>28</cp:revision>
  <dcterms:created xsi:type="dcterms:W3CDTF">2014-11-13T12:19:40Z</dcterms:created>
  <dcterms:modified xsi:type="dcterms:W3CDTF">2020-04-27T06:15:16Z</dcterms:modified>
</cp:coreProperties>
</file>